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01" r:id="rId1"/>
  </p:sldMasterIdLst>
  <p:notesMasterIdLst>
    <p:notesMasterId r:id="rId28"/>
  </p:notesMasterIdLst>
  <p:handoutMasterIdLst>
    <p:handoutMasterId r:id="rId29"/>
  </p:handoutMasterIdLst>
  <p:sldIdLst>
    <p:sldId id="442" r:id="rId2"/>
    <p:sldId id="484" r:id="rId3"/>
    <p:sldId id="474" r:id="rId4"/>
    <p:sldId id="477" r:id="rId5"/>
    <p:sldId id="475" r:id="rId6"/>
    <p:sldId id="481" r:id="rId7"/>
    <p:sldId id="452" r:id="rId8"/>
    <p:sldId id="453" r:id="rId9"/>
    <p:sldId id="472" r:id="rId10"/>
    <p:sldId id="471" r:id="rId11"/>
    <p:sldId id="470" r:id="rId12"/>
    <p:sldId id="486" r:id="rId13"/>
    <p:sldId id="482" r:id="rId14"/>
    <p:sldId id="464" r:id="rId15"/>
    <p:sldId id="463" r:id="rId16"/>
    <p:sldId id="465" r:id="rId17"/>
    <p:sldId id="473" r:id="rId18"/>
    <p:sldId id="466" r:id="rId19"/>
    <p:sldId id="469" r:id="rId20"/>
    <p:sldId id="467" r:id="rId21"/>
    <p:sldId id="468" r:id="rId22"/>
    <p:sldId id="487" r:id="rId23"/>
    <p:sldId id="462" r:id="rId24"/>
    <p:sldId id="488" r:id="rId25"/>
    <p:sldId id="483" r:id="rId26"/>
    <p:sldId id="485" r:id="rId27"/>
  </p:sldIdLst>
  <p:sldSz cx="10080625" cy="7559675"/>
  <p:notesSz cx="6858000" cy="9144000"/>
  <p:defaultTextStyle>
    <a:defPPr>
      <a:defRPr lang="en-GB"/>
    </a:defPPr>
    <a:lvl1pPr algn="l" defTabSz="457058" rtl="0" fontAlgn="base">
      <a:lnSpc>
        <a:spcPct val="93000"/>
      </a:lnSpc>
      <a:spcBef>
        <a:spcPct val="0"/>
      </a:spcBef>
      <a:spcAft>
        <a:spcPct val="0"/>
      </a:spcAft>
      <a:buClr>
        <a:srgbClr val="000000"/>
      </a:buClr>
      <a:buSzPct val="100000"/>
      <a:buFont typeface="Times New Roman" charset="0"/>
      <a:defRPr sz="2400" kern="1200">
        <a:solidFill>
          <a:schemeClr val="bg1"/>
        </a:solidFill>
        <a:latin typeface="Arial" charset="0"/>
        <a:ea typeface="+mn-ea"/>
        <a:cs typeface="+mn-cs"/>
      </a:defRPr>
    </a:lvl1pPr>
    <a:lvl2pPr marL="742719" indent="-285662" algn="l" defTabSz="457058" rtl="0" fontAlgn="base">
      <a:lnSpc>
        <a:spcPct val="93000"/>
      </a:lnSpc>
      <a:spcBef>
        <a:spcPct val="0"/>
      </a:spcBef>
      <a:spcAft>
        <a:spcPct val="0"/>
      </a:spcAft>
      <a:buClr>
        <a:srgbClr val="000000"/>
      </a:buClr>
      <a:buSzPct val="100000"/>
      <a:buFont typeface="Times New Roman" charset="0"/>
      <a:defRPr sz="2400" kern="1200">
        <a:solidFill>
          <a:schemeClr val="bg1"/>
        </a:solidFill>
        <a:latin typeface="Arial" charset="0"/>
        <a:ea typeface="+mn-ea"/>
        <a:cs typeface="+mn-cs"/>
      </a:defRPr>
    </a:lvl2pPr>
    <a:lvl3pPr marL="1142643" indent="-228529" algn="l" defTabSz="457058" rtl="0" fontAlgn="base">
      <a:lnSpc>
        <a:spcPct val="93000"/>
      </a:lnSpc>
      <a:spcBef>
        <a:spcPct val="0"/>
      </a:spcBef>
      <a:spcAft>
        <a:spcPct val="0"/>
      </a:spcAft>
      <a:buClr>
        <a:srgbClr val="000000"/>
      </a:buClr>
      <a:buSzPct val="100000"/>
      <a:buFont typeface="Times New Roman" charset="0"/>
      <a:defRPr sz="2400" kern="1200">
        <a:solidFill>
          <a:schemeClr val="bg1"/>
        </a:solidFill>
        <a:latin typeface="Arial" charset="0"/>
        <a:ea typeface="+mn-ea"/>
        <a:cs typeface="+mn-cs"/>
      </a:defRPr>
    </a:lvl3pPr>
    <a:lvl4pPr marL="1599702" indent="-228529" algn="l" defTabSz="457058" rtl="0" fontAlgn="base">
      <a:lnSpc>
        <a:spcPct val="93000"/>
      </a:lnSpc>
      <a:spcBef>
        <a:spcPct val="0"/>
      </a:spcBef>
      <a:spcAft>
        <a:spcPct val="0"/>
      </a:spcAft>
      <a:buClr>
        <a:srgbClr val="000000"/>
      </a:buClr>
      <a:buSzPct val="100000"/>
      <a:buFont typeface="Times New Roman" charset="0"/>
      <a:defRPr sz="2400" kern="1200">
        <a:solidFill>
          <a:schemeClr val="bg1"/>
        </a:solidFill>
        <a:latin typeface="Arial" charset="0"/>
        <a:ea typeface="+mn-ea"/>
        <a:cs typeface="+mn-cs"/>
      </a:defRPr>
    </a:lvl4pPr>
    <a:lvl5pPr marL="2056760" indent="-228529" algn="l" defTabSz="457058" rtl="0" fontAlgn="base">
      <a:lnSpc>
        <a:spcPct val="93000"/>
      </a:lnSpc>
      <a:spcBef>
        <a:spcPct val="0"/>
      </a:spcBef>
      <a:spcAft>
        <a:spcPct val="0"/>
      </a:spcAft>
      <a:buClr>
        <a:srgbClr val="000000"/>
      </a:buClr>
      <a:buSzPct val="100000"/>
      <a:buFont typeface="Times New Roman" charset="0"/>
      <a:defRPr sz="2400" kern="1200">
        <a:solidFill>
          <a:schemeClr val="bg1"/>
        </a:solidFill>
        <a:latin typeface="Arial" charset="0"/>
        <a:ea typeface="+mn-ea"/>
        <a:cs typeface="+mn-cs"/>
      </a:defRPr>
    </a:lvl5pPr>
    <a:lvl6pPr marL="2285289" algn="l" defTabSz="457058" rtl="0" eaLnBrk="1" latinLnBrk="0" hangingPunct="1">
      <a:defRPr sz="2400" kern="1200">
        <a:solidFill>
          <a:schemeClr val="bg1"/>
        </a:solidFill>
        <a:latin typeface="Arial" charset="0"/>
        <a:ea typeface="+mn-ea"/>
        <a:cs typeface="+mn-cs"/>
      </a:defRPr>
    </a:lvl6pPr>
    <a:lvl7pPr marL="2742347" algn="l" defTabSz="457058" rtl="0" eaLnBrk="1" latinLnBrk="0" hangingPunct="1">
      <a:defRPr sz="2400" kern="1200">
        <a:solidFill>
          <a:schemeClr val="bg1"/>
        </a:solidFill>
        <a:latin typeface="Arial" charset="0"/>
        <a:ea typeface="+mn-ea"/>
        <a:cs typeface="+mn-cs"/>
      </a:defRPr>
    </a:lvl7pPr>
    <a:lvl8pPr marL="3199405" algn="l" defTabSz="457058" rtl="0" eaLnBrk="1" latinLnBrk="0" hangingPunct="1">
      <a:defRPr sz="2400" kern="1200">
        <a:solidFill>
          <a:schemeClr val="bg1"/>
        </a:solidFill>
        <a:latin typeface="Arial" charset="0"/>
        <a:ea typeface="+mn-ea"/>
        <a:cs typeface="+mn-cs"/>
      </a:defRPr>
    </a:lvl8pPr>
    <a:lvl9pPr marL="3656462" algn="l" defTabSz="457058" rtl="0" eaLnBrk="1" latinLnBrk="0" hangingPunct="1">
      <a:defRPr sz="24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651"/>
    <a:srgbClr val="8CF896"/>
    <a:srgbClr val="1BD8FF"/>
    <a:srgbClr val="4DAEFF"/>
    <a:srgbClr val="A0D0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9" autoAdjust="0"/>
    <p:restoredTop sz="96959" autoAdjust="0"/>
  </p:normalViewPr>
  <p:slideViewPr>
    <p:cSldViewPr>
      <p:cViewPr varScale="1">
        <p:scale>
          <a:sx n="68" d="100"/>
          <a:sy n="68" d="100"/>
        </p:scale>
        <p:origin x="1484" y="6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 Id="rId9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9A1A1A46-EAAC-42BD-B715-D88ABE1E980B}"/>
    <pc:docChg chg="modSld">
      <pc:chgData name="" userId="" providerId="" clId="Web-{9A1A1A46-EAAC-42BD-B715-D88ABE1E980B}" dt="2019-09-17T09:27:19.168" v="0"/>
      <pc:docMkLst>
        <pc:docMk/>
      </pc:docMkLst>
      <pc:sldChg chg="modNotes">
        <pc:chgData name="" userId="" providerId="" clId="Web-{9A1A1A46-EAAC-42BD-B715-D88ABE1E980B}" dt="2019-09-17T09:27:19.168" v="0"/>
        <pc:sldMkLst>
          <pc:docMk/>
          <pc:sldMk cId="3963458690" sldId="337"/>
        </pc:sldMkLst>
      </pc:sldChg>
    </pc:docChg>
  </pc:docChgLst>
  <pc:docChgLst>
    <pc:chgData clId="Web-{29ACC0E6-5194-4C5B-929D-BD438F9DCB50}"/>
    <pc:docChg chg="modSld">
      <pc:chgData name="" userId="" providerId="" clId="Web-{29ACC0E6-5194-4C5B-929D-BD438F9DCB50}" dt="2019-09-17T13:58:45.016" v="185" actId="20577"/>
      <pc:docMkLst>
        <pc:docMk/>
      </pc:docMkLst>
      <pc:sldChg chg="delSp modSp">
        <pc:chgData name="" userId="" providerId="" clId="Web-{29ACC0E6-5194-4C5B-929D-BD438F9DCB50}" dt="2019-09-17T13:54:53.308" v="49" actId="20577"/>
        <pc:sldMkLst>
          <pc:docMk/>
          <pc:sldMk cId="1112378471" sldId="379"/>
        </pc:sldMkLst>
        <pc:spChg chg="mod">
          <ac:chgData name="" userId="" providerId="" clId="Web-{29ACC0E6-5194-4C5B-929D-BD438F9DCB50}" dt="2019-09-17T13:54:53.308" v="49" actId="20577"/>
          <ac:spMkLst>
            <pc:docMk/>
            <pc:sldMk cId="1112378471" sldId="379"/>
            <ac:spMk id="3" creationId="{00000000-0000-0000-0000-000000000000}"/>
          </ac:spMkLst>
        </pc:spChg>
        <pc:spChg chg="del">
          <ac:chgData name="" userId="" providerId="" clId="Web-{29ACC0E6-5194-4C5B-929D-BD438F9DCB50}" dt="2019-09-17T13:53:20.531" v="8"/>
          <ac:spMkLst>
            <pc:docMk/>
            <pc:sldMk cId="1112378471" sldId="379"/>
            <ac:spMk id="5" creationId="{00000000-0000-0000-0000-000000000000}"/>
          </ac:spMkLst>
        </pc:spChg>
      </pc:sldChg>
      <pc:sldChg chg="modSp">
        <pc:chgData name="" userId="" providerId="" clId="Web-{29ACC0E6-5194-4C5B-929D-BD438F9DCB50}" dt="2019-09-17T13:57:53.440" v="175" actId="1076"/>
        <pc:sldMkLst>
          <pc:docMk/>
          <pc:sldMk cId="2148788541" sldId="383"/>
        </pc:sldMkLst>
        <pc:spChg chg="mod">
          <ac:chgData name="" userId="" providerId="" clId="Web-{29ACC0E6-5194-4C5B-929D-BD438F9DCB50}" dt="2019-09-17T13:57:53.440" v="175" actId="1076"/>
          <ac:spMkLst>
            <pc:docMk/>
            <pc:sldMk cId="2148788541" sldId="383"/>
            <ac:spMk id="7" creationId="{00000000-0000-0000-0000-000000000000}"/>
          </ac:spMkLst>
        </pc:spChg>
      </pc:sldChg>
      <pc:sldChg chg="modSp">
        <pc:chgData name="" userId="" providerId="" clId="Web-{29ACC0E6-5194-4C5B-929D-BD438F9DCB50}" dt="2019-09-17T13:58:43.923" v="183" actId="20577"/>
        <pc:sldMkLst>
          <pc:docMk/>
          <pc:sldMk cId="121726432" sldId="384"/>
        </pc:sldMkLst>
        <pc:spChg chg="mod">
          <ac:chgData name="" userId="" providerId="" clId="Web-{29ACC0E6-5194-4C5B-929D-BD438F9DCB50}" dt="2019-09-17T13:58:43.923" v="183" actId="20577"/>
          <ac:spMkLst>
            <pc:docMk/>
            <pc:sldMk cId="121726432" sldId="384"/>
            <ac:spMk id="6" creationId="{00000000-0000-0000-0000-000000000000}"/>
          </ac:spMkLst>
        </pc:spChg>
      </pc:sldChg>
      <pc:sldChg chg="addSp delSp modSp">
        <pc:chgData name="" userId="" providerId="" clId="Web-{29ACC0E6-5194-4C5B-929D-BD438F9DCB50}" dt="2019-09-17T13:57:43.706" v="173" actId="20577"/>
        <pc:sldMkLst>
          <pc:docMk/>
          <pc:sldMk cId="1506893921" sldId="399"/>
        </pc:sldMkLst>
        <pc:spChg chg="add mod">
          <ac:chgData name="" userId="" providerId="" clId="Web-{29ACC0E6-5194-4C5B-929D-BD438F9DCB50}" dt="2019-09-17T13:57:43.706" v="173" actId="20577"/>
          <ac:spMkLst>
            <pc:docMk/>
            <pc:sldMk cId="1506893921" sldId="399"/>
            <ac:spMk id="3" creationId="{F214C810-D611-4663-8743-E59CEE33FA4E}"/>
          </ac:spMkLst>
        </pc:spChg>
        <pc:spChg chg="del mod">
          <ac:chgData name="" userId="" providerId="" clId="Web-{29ACC0E6-5194-4C5B-929D-BD438F9DCB50}" dt="2019-09-17T13:56:39.569" v="124"/>
          <ac:spMkLst>
            <pc:docMk/>
            <pc:sldMk cId="1506893921" sldId="399"/>
            <ac:spMk id="6" creationId="{00000000-0000-0000-0000-000000000000}"/>
          </ac:spMkLst>
        </pc:spChg>
      </pc:sldChg>
    </pc:docChg>
  </pc:docChgLst>
  <pc:docChgLst>
    <pc:chgData clId="Web-{D72CE5D9-695D-41FD-8393-12C3542C98CD}"/>
    <pc:docChg chg="modSld">
      <pc:chgData name="" userId="" providerId="" clId="Web-{D72CE5D9-695D-41FD-8393-12C3542C98CD}" dt="2019-09-20T14:47:57.127" v="23" actId="20577"/>
      <pc:docMkLst>
        <pc:docMk/>
      </pc:docMkLst>
      <pc:sldChg chg="modSp">
        <pc:chgData name="" userId="" providerId="" clId="Web-{D72CE5D9-695D-41FD-8393-12C3542C98CD}" dt="2019-09-20T14:45:09.749" v="1" actId="1076"/>
        <pc:sldMkLst>
          <pc:docMk/>
          <pc:sldMk cId="1761491943" sldId="363"/>
        </pc:sldMkLst>
        <pc:spChg chg="mod">
          <ac:chgData name="" userId="" providerId="" clId="Web-{D72CE5D9-695D-41FD-8393-12C3542C98CD}" dt="2019-09-20T14:45:01.355" v="0" actId="1076"/>
          <ac:spMkLst>
            <pc:docMk/>
            <pc:sldMk cId="1761491943" sldId="363"/>
            <ac:spMk id="3" creationId="{00000000-0000-0000-0000-000000000000}"/>
          </ac:spMkLst>
        </pc:spChg>
        <pc:spChg chg="mod">
          <ac:chgData name="" userId="" providerId="" clId="Web-{D72CE5D9-695D-41FD-8393-12C3542C98CD}" dt="2019-09-20T14:45:09.749" v="1" actId="1076"/>
          <ac:spMkLst>
            <pc:docMk/>
            <pc:sldMk cId="1761491943" sldId="363"/>
            <ac:spMk id="6" creationId="{00000000-0000-0000-0000-000000000000}"/>
          </ac:spMkLst>
        </pc:spChg>
      </pc:sldChg>
      <pc:sldChg chg="modSp">
        <pc:chgData name="" userId="" providerId="" clId="Web-{D72CE5D9-695D-41FD-8393-12C3542C98CD}" dt="2019-09-20T14:47:57.127" v="22" actId="20577"/>
        <pc:sldMkLst>
          <pc:docMk/>
          <pc:sldMk cId="1753819020" sldId="398"/>
        </pc:sldMkLst>
        <pc:spChg chg="mod">
          <ac:chgData name="" userId="" providerId="" clId="Web-{D72CE5D9-695D-41FD-8393-12C3542C98CD}" dt="2019-09-20T14:47:57.127" v="22" actId="20577"/>
          <ac:spMkLst>
            <pc:docMk/>
            <pc:sldMk cId="1753819020" sldId="39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402138" y="0"/>
            <a:ext cx="3368675" cy="503238"/>
          </a:xfrm>
          <a:prstGeom prst="rect">
            <a:avLst/>
          </a:prstGeom>
        </p:spPr>
        <p:txBody>
          <a:bodyPr vert="horz" lIns="91440" tIns="45720" rIns="91440" bIns="45720" rtlCol="0"/>
          <a:lstStyle>
            <a:lvl1pPr algn="r">
              <a:defRPr sz="1200"/>
            </a:lvl1pPr>
          </a:lstStyle>
          <a:p>
            <a:fld id="{192E2271-2505-DC4B-B87F-B54D6CB11EA0}" type="datetimeFigureOut">
              <a:rPr lang="en-US" smtClean="0"/>
              <a:pPr/>
              <a:t>10/9/2019</a:t>
            </a:fld>
            <a:endParaRPr lang="en-US"/>
          </a:p>
        </p:txBody>
      </p:sp>
      <p:sp>
        <p:nvSpPr>
          <p:cNvPr id="4" name="Footer Placeholder 3"/>
          <p:cNvSpPr>
            <a:spLocks noGrp="1"/>
          </p:cNvSpPr>
          <p:nvPr>
            <p:ph type="ftr" sz="quarter" idx="2"/>
          </p:nvPr>
        </p:nvSpPr>
        <p:spPr>
          <a:xfrm>
            <a:off x="0" y="9553575"/>
            <a:ext cx="3368675" cy="5032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402138" y="9553575"/>
            <a:ext cx="3368675" cy="503238"/>
          </a:xfrm>
          <a:prstGeom prst="rect">
            <a:avLst/>
          </a:prstGeom>
        </p:spPr>
        <p:txBody>
          <a:bodyPr vert="horz" lIns="91440" tIns="45720" rIns="91440" bIns="45720" rtlCol="0" anchor="b"/>
          <a:lstStyle>
            <a:lvl1pPr algn="r">
              <a:defRPr sz="1200"/>
            </a:lvl1pPr>
          </a:lstStyle>
          <a:p>
            <a:fld id="{888CD6E9-F1A5-B147-9E7F-76ADF9CB1261}" type="slidenum">
              <a:rPr lang="en-US" smtClean="0"/>
              <a:pPr/>
              <a:t>‹#›</a:t>
            </a:fld>
            <a:endParaRPr lang="en-US"/>
          </a:p>
        </p:txBody>
      </p:sp>
    </p:spTree>
    <p:extLst>
      <p:ext uri="{BB962C8B-B14F-4D97-AF65-F5344CB8AC3E}">
        <p14:creationId xmlns:p14="http://schemas.microsoft.com/office/powerpoint/2010/main" val="23750734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prstTxWarp prst="textNoShape">
              <a:avLst/>
            </a:prstTxWarp>
          </a:bodyPr>
          <a:lstStyle/>
          <a:p>
            <a:endParaRPr lang="en-US"/>
          </a:p>
        </p:txBody>
      </p:sp>
      <p:sp>
        <p:nvSpPr>
          <p:cNvPr id="3074" name="Rectangle 2"/>
          <p:cNvSpPr>
            <a:spLocks noGrp="1" noRot="1" noChangeAspect="1" noChangeArrowheads="1"/>
          </p:cNvSpPr>
          <p:nvPr>
            <p:ph type="sldImg"/>
          </p:nvPr>
        </p:nvSpPr>
        <p:spPr bwMode="auto">
          <a:xfrm>
            <a:off x="1371600" y="763588"/>
            <a:ext cx="5026025" cy="3768725"/>
          </a:xfrm>
          <a:prstGeom prst="rect">
            <a:avLst/>
          </a:prstGeom>
          <a:noFill/>
          <a:ln w="9525">
            <a:noFill/>
            <a:round/>
            <a:headEnd/>
            <a:tailEnd/>
          </a:ln>
          <a:effectLst/>
        </p:spPr>
      </p:sp>
      <p:sp>
        <p:nvSpPr>
          <p:cNvPr id="3075" name="Rectangle 3"/>
          <p:cNvSpPr>
            <a:spLocks noGrp="1" noChangeArrowheads="1"/>
          </p:cNvSpPr>
          <p:nvPr>
            <p:ph type="body"/>
          </p:nvPr>
        </p:nvSpPr>
        <p:spPr bwMode="auto">
          <a:xfrm>
            <a:off x="777875" y="4776788"/>
            <a:ext cx="6215063" cy="45227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3076" name="Text Box 4"/>
          <p:cNvSpPr txBox="1">
            <a:spLocks noChangeArrowheads="1"/>
          </p:cNvSpPr>
          <p:nvPr/>
        </p:nvSpPr>
        <p:spPr bwMode="auto">
          <a:xfrm>
            <a:off x="0" y="0"/>
            <a:ext cx="3371850" cy="501650"/>
          </a:xfrm>
          <a:prstGeom prst="rect">
            <a:avLst/>
          </a:prstGeom>
          <a:noFill/>
          <a:ln w="9525">
            <a:noFill/>
            <a:round/>
            <a:headEnd/>
            <a:tailEnd/>
          </a:ln>
          <a:effectLst/>
        </p:spPr>
        <p:txBody>
          <a:bodyPr wrap="none" anchor="ctr">
            <a:prstTxWarp prst="textNoShape">
              <a:avLst/>
            </a:prstTxWarp>
          </a:bodyPr>
          <a:lstStyle/>
          <a:p>
            <a:endParaRPr lang="en-US"/>
          </a:p>
        </p:txBody>
      </p:sp>
      <p:sp>
        <p:nvSpPr>
          <p:cNvPr id="3077" name="Text Box 5"/>
          <p:cNvSpPr txBox="1">
            <a:spLocks noChangeArrowheads="1"/>
          </p:cNvSpPr>
          <p:nvPr/>
        </p:nvSpPr>
        <p:spPr bwMode="auto">
          <a:xfrm>
            <a:off x="4398963" y="0"/>
            <a:ext cx="3371850" cy="501650"/>
          </a:xfrm>
          <a:prstGeom prst="rect">
            <a:avLst/>
          </a:prstGeom>
          <a:noFill/>
          <a:ln w="9525">
            <a:noFill/>
            <a:round/>
            <a:headEnd/>
            <a:tailEnd/>
          </a:ln>
          <a:effectLst/>
        </p:spPr>
        <p:txBody>
          <a:bodyPr wrap="none" anchor="ctr">
            <a:prstTxWarp prst="textNoShape">
              <a:avLst/>
            </a:prstTxWarp>
          </a:bodyPr>
          <a:lstStyle/>
          <a:p>
            <a:endParaRPr lang="en-US"/>
          </a:p>
        </p:txBody>
      </p:sp>
      <p:sp>
        <p:nvSpPr>
          <p:cNvPr id="3078" name="Text Box 6"/>
          <p:cNvSpPr txBox="1">
            <a:spLocks noChangeArrowheads="1"/>
          </p:cNvSpPr>
          <p:nvPr/>
        </p:nvSpPr>
        <p:spPr bwMode="auto">
          <a:xfrm>
            <a:off x="0" y="9555163"/>
            <a:ext cx="3371850" cy="501650"/>
          </a:xfrm>
          <a:prstGeom prst="rect">
            <a:avLst/>
          </a:prstGeom>
          <a:noFill/>
          <a:ln w="9525">
            <a:noFill/>
            <a:round/>
            <a:headEnd/>
            <a:tailEnd/>
          </a:ln>
          <a:effectLst/>
        </p:spPr>
        <p:txBody>
          <a:bodyPr wrap="none" anchor="ctr">
            <a:prstTxWarp prst="textNoShape">
              <a:avLst/>
            </a:prstTxWarp>
          </a:bodyPr>
          <a:lstStyle/>
          <a:p>
            <a:endParaRPr lang="en-US"/>
          </a:p>
        </p:txBody>
      </p:sp>
      <p:sp>
        <p:nvSpPr>
          <p:cNvPr id="3079" name="Rectangle 7"/>
          <p:cNvSpPr>
            <a:spLocks noGrp="1" noChangeArrowheads="1"/>
          </p:cNvSpPr>
          <p:nvPr>
            <p:ph type="sldNum"/>
          </p:nvPr>
        </p:nvSpPr>
        <p:spPr bwMode="auto">
          <a:xfrm>
            <a:off x="4398963" y="9555163"/>
            <a:ext cx="3370262" cy="50006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charset="0"/>
                <a:ea typeface="DejaVu Sans" charset="0"/>
                <a:cs typeface="DejaVu Sans" charset="0"/>
              </a:defRPr>
            </a:lvl1pPr>
          </a:lstStyle>
          <a:p>
            <a:fld id="{37DEBA41-3B4B-754B-A6D7-64D1B1F128F6}" type="slidenum">
              <a:rPr lang="en-US"/>
              <a:pPr/>
              <a:t>‹#›</a:t>
            </a:fld>
            <a:endParaRPr lang="en-US"/>
          </a:p>
        </p:txBody>
      </p:sp>
    </p:spTree>
    <p:extLst>
      <p:ext uri="{BB962C8B-B14F-4D97-AF65-F5344CB8AC3E}">
        <p14:creationId xmlns:p14="http://schemas.microsoft.com/office/powerpoint/2010/main" val="761661805"/>
      </p:ext>
    </p:extLst>
  </p:cSld>
  <p:clrMap bg1="lt1" tx1="dk1" bg2="lt2" tx2="dk2" accent1="accent1" accent2="accent2" accent3="accent3" accent4="accent4" accent5="accent5" accent6="accent6" hlink="hlink" folHlink="folHlink"/>
  <p:hf hdr="0" ftr="0" dt="0"/>
  <p:notesStyle>
    <a:lvl1pPr algn="l" defTabSz="457058"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1pPr>
    <a:lvl2pPr marL="742719" indent="-285662" algn="l" defTabSz="457058"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2pPr>
    <a:lvl3pPr marL="1142643" indent="-228529" algn="l" defTabSz="457058"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3pPr>
    <a:lvl4pPr marL="1599702" indent="-228529" algn="l" defTabSz="457058"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4pPr>
    <a:lvl5pPr marL="2056760" indent="-228529" algn="l" defTabSz="457058"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5pPr>
    <a:lvl6pPr marL="2285289" algn="l" defTabSz="457058" rtl="0" eaLnBrk="1" latinLnBrk="0" hangingPunct="1">
      <a:defRPr sz="1200" kern="1200">
        <a:solidFill>
          <a:schemeClr val="tx1"/>
        </a:solidFill>
        <a:latin typeface="+mn-lt"/>
        <a:ea typeface="+mn-ea"/>
        <a:cs typeface="+mn-cs"/>
      </a:defRPr>
    </a:lvl6pPr>
    <a:lvl7pPr marL="2742347" algn="l" defTabSz="457058" rtl="0" eaLnBrk="1" latinLnBrk="0" hangingPunct="1">
      <a:defRPr sz="1200" kern="1200">
        <a:solidFill>
          <a:schemeClr val="tx1"/>
        </a:solidFill>
        <a:latin typeface="+mn-lt"/>
        <a:ea typeface="+mn-ea"/>
        <a:cs typeface="+mn-cs"/>
      </a:defRPr>
    </a:lvl7pPr>
    <a:lvl8pPr marL="3199405" algn="l" defTabSz="457058" rtl="0" eaLnBrk="1" latinLnBrk="0" hangingPunct="1">
      <a:defRPr sz="1200" kern="1200">
        <a:solidFill>
          <a:schemeClr val="tx1"/>
        </a:solidFill>
        <a:latin typeface="+mn-lt"/>
        <a:ea typeface="+mn-ea"/>
        <a:cs typeface="+mn-cs"/>
      </a:defRPr>
    </a:lvl8pPr>
    <a:lvl9pPr marL="3656462" algn="l" defTabSz="45705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www.csd.uoc.gr/" TargetMode="External"/><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tiff"/><Relationship Id="rId5" Type="http://schemas.openxmlformats.org/officeDocument/2006/relationships/image" Target="../media/image5.tiff"/><Relationship Id="rId4" Type="http://schemas.openxmlformats.org/officeDocument/2006/relationships/image" Target="../media/image4.tif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359792" y="2699717"/>
            <a:ext cx="9289032" cy="1717171"/>
          </a:xfrm>
        </p:spPr>
        <p:txBody>
          <a:bodyPr anchor="t"/>
          <a:lstStyle>
            <a:lvl1pPr marL="0" indent="0" algn="r">
              <a:buFont typeface="Wingdings" charset="2"/>
              <a:buNone/>
              <a:defRPr>
                <a:solidFill>
                  <a:srgbClr val="0070C0"/>
                </a:solidFill>
                <a:effectLst>
                  <a:outerShdw blurRad="38100" dist="38100" dir="2700000" algn="tl">
                    <a:srgbClr val="DDDDDD"/>
                  </a:outerShdw>
                </a:effectLst>
              </a:defRPr>
            </a:lvl1pPr>
          </a:lstStyle>
          <a:p>
            <a:r>
              <a:rPr lang="en-US" dirty="0"/>
              <a:t>Click to edit Master subtitle style</a:t>
            </a:r>
          </a:p>
        </p:txBody>
      </p:sp>
      <p:sp>
        <p:nvSpPr>
          <p:cNvPr id="5126" name="Line 6"/>
          <p:cNvSpPr>
            <a:spLocks noChangeShapeType="1"/>
          </p:cNvSpPr>
          <p:nvPr/>
        </p:nvSpPr>
        <p:spPr bwMode="auto">
          <a:xfrm>
            <a:off x="359793" y="2627709"/>
            <a:ext cx="9289032" cy="0"/>
          </a:xfrm>
          <a:prstGeom prst="line">
            <a:avLst/>
          </a:prstGeom>
          <a:noFill/>
          <a:ln w="38100">
            <a:solidFill>
              <a:srgbClr val="941651"/>
            </a:solidFill>
            <a:round/>
            <a:headEnd/>
            <a:tailEnd/>
          </a:ln>
          <a:effectLst/>
        </p:spPr>
        <p:txBody>
          <a:bodyPr wrap="none" lIns="100794" tIns="50397" rIns="100794" bIns="50397" anchor="ctr">
            <a:prstTxWarp prst="textNoShape">
              <a:avLst/>
            </a:prstTxWarp>
          </a:bodyPr>
          <a:lstStyle/>
          <a:p>
            <a:endParaRPr lang="en-US"/>
          </a:p>
        </p:txBody>
      </p:sp>
      <p:sp>
        <p:nvSpPr>
          <p:cNvPr id="2" name="Date Placeholder 1"/>
          <p:cNvSpPr>
            <a:spLocks noGrp="1"/>
          </p:cNvSpPr>
          <p:nvPr>
            <p:ph type="dt" sz="half" idx="10"/>
          </p:nvPr>
        </p:nvSpPr>
        <p:spPr/>
        <p:txBody>
          <a:bodyPr/>
          <a:lstStyle/>
          <a:p>
            <a:r>
              <a:rPr lang="en-US"/>
              <a:t>24/9/2019</a:t>
            </a:r>
            <a:endParaRPr lang="en-US" dirty="0"/>
          </a:p>
        </p:txBody>
      </p:sp>
      <p:sp>
        <p:nvSpPr>
          <p:cNvPr id="3" name="Footer Placeholder 2"/>
          <p:cNvSpPr>
            <a:spLocks noGrp="1"/>
          </p:cNvSpPr>
          <p:nvPr>
            <p:ph type="ftr" sz="quarter" idx="11"/>
          </p:nvPr>
        </p:nvSpPr>
        <p:spPr/>
        <p:txBody>
          <a:bodyPr/>
          <a:lstStyle/>
          <a:p>
            <a:r>
              <a:rPr lang="en-US"/>
              <a:t>L:</a:t>
            </a:r>
            <a:endParaRPr lang="en-US" dirty="0"/>
          </a:p>
        </p:txBody>
      </p:sp>
      <p:sp>
        <p:nvSpPr>
          <p:cNvPr id="4" name="Slide Number Placeholder 3"/>
          <p:cNvSpPr>
            <a:spLocks noGrp="1"/>
          </p:cNvSpPr>
          <p:nvPr>
            <p:ph type="sldNum" sz="quarter" idx="12"/>
          </p:nvPr>
        </p:nvSpPr>
        <p:spPr/>
        <p:txBody>
          <a:bodyPr/>
          <a:lstStyle/>
          <a:p>
            <a:fld id="{08F0F005-193E-7341-95E0-C707C7D418AB}" type="slidenum">
              <a:rPr lang="en-US" smtClean="0"/>
              <a:pPr/>
              <a:t>‹#›</a:t>
            </a:fld>
            <a:endParaRPr lang="en-US" dirty="0"/>
          </a:p>
        </p:txBody>
      </p:sp>
      <p:sp>
        <p:nvSpPr>
          <p:cNvPr id="5" name="Title 4"/>
          <p:cNvSpPr>
            <a:spLocks noGrp="1"/>
          </p:cNvSpPr>
          <p:nvPr>
            <p:ph type="title"/>
          </p:nvPr>
        </p:nvSpPr>
        <p:spPr>
          <a:xfrm>
            <a:off x="2617032" y="287765"/>
            <a:ext cx="7031792" cy="2238811"/>
          </a:xfrm>
        </p:spPr>
        <p:txBody>
          <a:bodyPr>
            <a:noAutofit/>
          </a:bodyPr>
          <a:lstStyle>
            <a:lvl1pPr algn="r">
              <a:defRPr sz="3600"/>
            </a:lvl1pPr>
          </a:lstStyle>
          <a:p>
            <a:r>
              <a:rPr lang="en-US" dirty="0"/>
              <a:t>Click to edit Master title style</a:t>
            </a:r>
          </a:p>
        </p:txBody>
      </p:sp>
      <p:pic>
        <p:nvPicPr>
          <p:cNvPr id="9" name="Picture 8">
            <a:extLst>
              <a:ext uri="{FF2B5EF4-FFF2-40B4-BE49-F238E27FC236}">
                <a16:creationId xmlns:a16="http://schemas.microsoft.com/office/drawing/2014/main" id="{E5F6D63A-E043-E747-83B2-117B37C3BBC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57827" y="287766"/>
            <a:ext cx="2228525" cy="2239779"/>
          </a:xfrm>
          <a:prstGeom prst="rect">
            <a:avLst/>
          </a:prstGeom>
        </p:spPr>
      </p:pic>
      <p:pic>
        <p:nvPicPr>
          <p:cNvPr id="10" name="Picture 9" descr="IMG_1224.JPG">
            <a:extLst>
              <a:ext uri="{FF2B5EF4-FFF2-40B4-BE49-F238E27FC236}">
                <a16:creationId xmlns:a16="http://schemas.microsoft.com/office/drawing/2014/main" id="{29662023-E139-874D-A4E2-2B0AA2EBBCE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5325021"/>
            <a:ext cx="10080625" cy="2234654"/>
          </a:xfrm>
          <a:prstGeom prst="rect">
            <a:avLst/>
          </a:prstGeom>
        </p:spPr>
      </p:pic>
      <p:pic>
        <p:nvPicPr>
          <p:cNvPr id="12" name="Picture 11">
            <a:extLst>
              <a:ext uri="{FF2B5EF4-FFF2-40B4-BE49-F238E27FC236}">
                <a16:creationId xmlns:a16="http://schemas.microsoft.com/office/drawing/2014/main" id="{DC2D2A72-A2D8-684F-9A5D-B70A03C46569}"/>
              </a:ext>
            </a:extLst>
          </p:cNvPr>
          <p:cNvPicPr>
            <a:picLocks noChangeAspect="1"/>
          </p:cNvPicPr>
          <p:nvPr userDrawn="1"/>
        </p:nvPicPr>
        <p:blipFill>
          <a:blip r:embed="rId4"/>
          <a:stretch>
            <a:fillRect/>
          </a:stretch>
        </p:blipFill>
        <p:spPr>
          <a:xfrm>
            <a:off x="359792" y="4761232"/>
            <a:ext cx="471877" cy="471877"/>
          </a:xfrm>
          <a:prstGeom prst="rect">
            <a:avLst/>
          </a:prstGeom>
        </p:spPr>
      </p:pic>
      <p:pic>
        <p:nvPicPr>
          <p:cNvPr id="13" name="Picture 12">
            <a:extLst>
              <a:ext uri="{FF2B5EF4-FFF2-40B4-BE49-F238E27FC236}">
                <a16:creationId xmlns:a16="http://schemas.microsoft.com/office/drawing/2014/main" id="{43FB1E56-20A1-1E4D-8912-94179A1B8217}"/>
              </a:ext>
            </a:extLst>
          </p:cNvPr>
          <p:cNvPicPr>
            <a:picLocks noChangeAspect="1"/>
          </p:cNvPicPr>
          <p:nvPr userDrawn="1"/>
        </p:nvPicPr>
        <p:blipFill>
          <a:blip r:embed="rId5"/>
          <a:stretch>
            <a:fillRect/>
          </a:stretch>
        </p:blipFill>
        <p:spPr>
          <a:xfrm>
            <a:off x="1472090" y="4761231"/>
            <a:ext cx="471878" cy="471878"/>
          </a:xfrm>
          <a:prstGeom prst="rect">
            <a:avLst/>
          </a:prstGeom>
        </p:spPr>
      </p:pic>
      <p:pic>
        <p:nvPicPr>
          <p:cNvPr id="14" name="Picture 13">
            <a:extLst>
              <a:ext uri="{FF2B5EF4-FFF2-40B4-BE49-F238E27FC236}">
                <a16:creationId xmlns:a16="http://schemas.microsoft.com/office/drawing/2014/main" id="{FC144247-ED88-104C-8A61-3BED65A1DED8}"/>
              </a:ext>
            </a:extLst>
          </p:cNvPr>
          <p:cNvPicPr>
            <a:picLocks noChangeAspect="1"/>
          </p:cNvPicPr>
          <p:nvPr userDrawn="1"/>
        </p:nvPicPr>
        <p:blipFill>
          <a:blip r:embed="rId6"/>
          <a:stretch>
            <a:fillRect/>
          </a:stretch>
        </p:blipFill>
        <p:spPr>
          <a:xfrm>
            <a:off x="905801" y="4761231"/>
            <a:ext cx="471878" cy="471878"/>
          </a:xfrm>
          <a:prstGeom prst="rect">
            <a:avLst/>
          </a:prstGeom>
        </p:spPr>
      </p:pic>
      <p:sp>
        <p:nvSpPr>
          <p:cNvPr id="7" name="TextBox 6">
            <a:extLst>
              <a:ext uri="{FF2B5EF4-FFF2-40B4-BE49-F238E27FC236}">
                <a16:creationId xmlns:a16="http://schemas.microsoft.com/office/drawing/2014/main" id="{4C583856-8ED5-234A-ACB4-6DAD3CEC3183}"/>
              </a:ext>
            </a:extLst>
          </p:cNvPr>
          <p:cNvSpPr txBox="1"/>
          <p:nvPr userDrawn="1"/>
        </p:nvSpPr>
        <p:spPr>
          <a:xfrm>
            <a:off x="1943968" y="4796584"/>
            <a:ext cx="2702406" cy="493084"/>
          </a:xfrm>
          <a:prstGeom prst="rect">
            <a:avLst/>
          </a:prstGeom>
          <a:noFill/>
        </p:spPr>
        <p:txBody>
          <a:bodyPr wrap="none" rtlCol="0">
            <a:spAutoFit/>
          </a:bodyPr>
          <a:lstStyle/>
          <a:p>
            <a:r>
              <a:rPr lang="en-US" sz="2800" dirty="0">
                <a:solidFill>
                  <a:srgbClr val="941651"/>
                </a:solidFill>
                <a:hlinkClick r:id="rId7">
                  <a:extLst>
                    <a:ext uri="{A12FA001-AC4F-418D-AE19-62706E023703}">
                      <ahyp:hlinkClr xmlns="" xmlns:ahyp="http://schemas.microsoft.com/office/drawing/2018/hyperlinkcolor" val="tx"/>
                    </a:ext>
                  </a:extLst>
                </a:hlinkClick>
              </a:rPr>
              <a:t>www.csd.uoc.gr</a:t>
            </a:r>
            <a:endParaRPr lang="en-US" sz="2800" dirty="0">
              <a:solidFill>
                <a:srgbClr val="94165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a:solidFill>
                  <a:schemeClr val="accent2">
                    <a:lumMod val="75000"/>
                  </a:schemeClr>
                </a:solidFill>
              </a:defRPr>
            </a:lvl1pPr>
          </a:lstStyle>
          <a:p>
            <a:pPr lvl="0"/>
            <a:r>
              <a:rPr lang="en-US" dirty="0"/>
              <a:t>Click to edit Master text styles</a:t>
            </a:r>
          </a:p>
          <a:p>
            <a:pPr lvl="1"/>
            <a:r>
              <a:rPr lang="en-US" dirty="0"/>
              <a:t>Second level</a:t>
            </a:r>
          </a:p>
          <a:p>
            <a:pPr lvl="2"/>
            <a:r>
              <a:rPr lang="en-US" dirty="0"/>
              <a:t>Third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markatos@csd.uoc.gr</a:t>
            </a:r>
            <a:endParaRPr lang="en-US" dirty="0"/>
          </a:p>
        </p:txBody>
      </p:sp>
      <p:sp>
        <p:nvSpPr>
          <p:cNvPr id="9" name="Slide Number Placeholder 8"/>
          <p:cNvSpPr>
            <a:spLocks noGrp="1"/>
          </p:cNvSpPr>
          <p:nvPr>
            <p:ph type="sldNum" sz="quarter" idx="12"/>
          </p:nvPr>
        </p:nvSpPr>
        <p:spPr/>
        <p:txBody>
          <a:bodyPr/>
          <a:lstStyle/>
          <a:p>
            <a:fld id="{08F0F005-193E-7341-95E0-C707C7D418AB}" type="slidenum">
              <a:rPr lang="en-US" smtClean="0"/>
              <a:pPr/>
              <a:t>‹#›</a:t>
            </a:fld>
            <a:endParaRPr lang="en-US" dirty="0"/>
          </a:p>
        </p:txBody>
      </p:sp>
      <p:sp>
        <p:nvSpPr>
          <p:cNvPr id="4" name="Title 3"/>
          <p:cNvSpPr>
            <a:spLocks noGrp="1"/>
          </p:cNvSpPr>
          <p:nvPr>
            <p:ph type="title"/>
          </p:nvPr>
        </p:nvSpPr>
        <p:spPr/>
        <p:txBody>
          <a:bodyPr/>
          <a:lstStyle>
            <a:lvl1pPr>
              <a:defRPr sz="3600">
                <a:solidFill>
                  <a:srgbClr val="941651"/>
                </a:solidFill>
              </a:defRPr>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359792" y="1427938"/>
            <a:ext cx="4596515" cy="529177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hasCustomPrompt="1"/>
          </p:nvPr>
        </p:nvSpPr>
        <p:spPr>
          <a:xfrm>
            <a:off x="5124318" y="1427938"/>
            <a:ext cx="4524506" cy="529177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8" name="Date Placeholder 7"/>
          <p:cNvSpPr>
            <a:spLocks noGrp="1"/>
          </p:cNvSpPr>
          <p:nvPr>
            <p:ph type="dt" sz="half" idx="10"/>
          </p:nvPr>
        </p:nvSpPr>
        <p:spPr/>
        <p:txBody>
          <a:bodyPr/>
          <a:lstStyle/>
          <a:p>
            <a:r>
              <a:rPr lang="en-US" dirty="0" smtClean="0"/>
              <a:t>	</a:t>
            </a:r>
            <a:endParaRPr lang="en-US" dirty="0"/>
          </a:p>
        </p:txBody>
      </p:sp>
      <p:sp>
        <p:nvSpPr>
          <p:cNvPr id="9" name="Footer Placeholder 8"/>
          <p:cNvSpPr>
            <a:spLocks noGrp="1"/>
          </p:cNvSpPr>
          <p:nvPr>
            <p:ph type="ftr" sz="quarter" idx="11"/>
          </p:nvPr>
        </p:nvSpPr>
        <p:spPr/>
        <p:txBody>
          <a:bodyPr/>
          <a:lstStyle/>
          <a:p>
            <a:r>
              <a:rPr lang="en-US" dirty="0" smtClean="0"/>
              <a:t>markatos@csd.uoc.gr</a:t>
            </a:r>
            <a:endParaRPr lang="en-US" dirty="0"/>
          </a:p>
        </p:txBody>
      </p:sp>
      <p:sp>
        <p:nvSpPr>
          <p:cNvPr id="10" name="Slide Number Placeholder 9"/>
          <p:cNvSpPr>
            <a:spLocks noGrp="1"/>
          </p:cNvSpPr>
          <p:nvPr>
            <p:ph type="sldNum" sz="quarter" idx="12"/>
          </p:nvPr>
        </p:nvSpPr>
        <p:spPr/>
        <p:txBody>
          <a:bodyPr/>
          <a:lstStyle/>
          <a:p>
            <a:fld id="{08F0F005-193E-7341-95E0-C707C7D418A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r>
              <a:rPr lang="en-US" dirty="0" smtClean="0"/>
              <a:t>		</a:t>
            </a:r>
            <a:endParaRPr lang="en-US" dirty="0"/>
          </a:p>
        </p:txBody>
      </p:sp>
      <p:sp>
        <p:nvSpPr>
          <p:cNvPr id="7" name="Footer Placeholder 6"/>
          <p:cNvSpPr>
            <a:spLocks noGrp="1"/>
          </p:cNvSpPr>
          <p:nvPr>
            <p:ph type="ftr" sz="quarter" idx="11"/>
          </p:nvPr>
        </p:nvSpPr>
        <p:spPr/>
        <p:txBody>
          <a:bodyPr/>
          <a:lstStyle/>
          <a:p>
            <a:r>
              <a:rPr lang="en-US" dirty="0" smtClean="0"/>
              <a:t>markatos@csd.uoc.gr</a:t>
            </a:r>
            <a:endParaRPr lang="en-US" dirty="0"/>
          </a:p>
        </p:txBody>
      </p:sp>
      <p:sp>
        <p:nvSpPr>
          <p:cNvPr id="8" name="Slide Number Placeholder 7"/>
          <p:cNvSpPr>
            <a:spLocks noGrp="1"/>
          </p:cNvSpPr>
          <p:nvPr>
            <p:ph type="sldNum" sz="quarter" idx="12"/>
          </p:nvPr>
        </p:nvSpPr>
        <p:spPr/>
        <p:txBody>
          <a:bodyPr/>
          <a:lstStyle/>
          <a:p>
            <a:fld id="{08F0F005-193E-7341-95E0-C707C7D418A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59792" y="1"/>
            <a:ext cx="8280921" cy="971524"/>
          </a:xfrm>
          <a:prstGeom prst="rect">
            <a:avLst/>
          </a:prstGeom>
          <a:noFill/>
          <a:ln w="9525">
            <a:noFill/>
            <a:miter lim="800000"/>
            <a:headEnd/>
            <a:tailEnd/>
          </a:ln>
          <a:effectLst/>
        </p:spPr>
        <p:txBody>
          <a:bodyPr vert="horz" wrap="square" lIns="100794" tIns="50397" rIns="100794" bIns="50397" numCol="1" anchor="ctr" anchorCtr="0" compatLnSpc="1">
            <a:prstTxWarp prst="textNoShape">
              <a:avLst/>
            </a:prstTxWarp>
          </a:bodyPr>
          <a:lstStyle/>
          <a:p>
            <a:pPr lvl="0"/>
            <a:r>
              <a:rPr lang="en-US" dirty="0"/>
              <a:t>Slide title</a:t>
            </a:r>
          </a:p>
        </p:txBody>
      </p:sp>
      <p:sp>
        <p:nvSpPr>
          <p:cNvPr id="4099" name="Rectangle 3"/>
          <p:cNvSpPr>
            <a:spLocks noGrp="1" noChangeArrowheads="1"/>
          </p:cNvSpPr>
          <p:nvPr>
            <p:ph type="body" idx="1"/>
          </p:nvPr>
        </p:nvSpPr>
        <p:spPr bwMode="auto">
          <a:xfrm>
            <a:off x="359792" y="1115541"/>
            <a:ext cx="9324948" cy="5773096"/>
          </a:xfrm>
          <a:prstGeom prst="rect">
            <a:avLst/>
          </a:prstGeom>
          <a:noFill/>
          <a:ln w="9525">
            <a:noFill/>
            <a:miter lim="800000"/>
            <a:headEnd/>
            <a:tailEnd/>
          </a:ln>
          <a:effectLst/>
        </p:spPr>
        <p:txBody>
          <a:bodyPr vert="horz" wrap="square" lIns="0" tIns="0" rIns="0" bIns="0" numCol="1" anchor="ctr"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p:txBody>
      </p:sp>
      <p:sp>
        <p:nvSpPr>
          <p:cNvPr id="4100" name="Rectangle 4"/>
          <p:cNvSpPr>
            <a:spLocks noGrp="1" noChangeArrowheads="1"/>
          </p:cNvSpPr>
          <p:nvPr>
            <p:ph type="dt" sz="half" idx="2"/>
          </p:nvPr>
        </p:nvSpPr>
        <p:spPr bwMode="auto">
          <a:xfrm>
            <a:off x="359792" y="7020197"/>
            <a:ext cx="2100130" cy="359962"/>
          </a:xfrm>
          <a:prstGeom prst="rect">
            <a:avLst/>
          </a:prstGeom>
          <a:noFill/>
          <a:ln w="9525">
            <a:noFill/>
            <a:miter lim="800000"/>
            <a:headEnd/>
            <a:tailEnd/>
          </a:ln>
          <a:effectLst/>
        </p:spPr>
        <p:txBody>
          <a:bodyPr vert="horz" wrap="square" lIns="100794" tIns="50397" rIns="100794" bIns="50397" numCol="1" anchor="t" anchorCtr="0" compatLnSpc="1">
            <a:prstTxWarp prst="textNoShape">
              <a:avLst/>
            </a:prstTxWarp>
          </a:bodyPr>
          <a:lstStyle>
            <a:lvl1pPr>
              <a:spcBef>
                <a:spcPct val="0"/>
              </a:spcBef>
              <a:buSzTx/>
              <a:buFontTx/>
              <a:buNone/>
              <a:defRPr sz="2000" b="0" i="0">
                <a:solidFill>
                  <a:srgbClr val="941651"/>
                </a:solidFill>
                <a:effectLst>
                  <a:outerShdw blurRad="38100" dist="38100" dir="2700000" algn="tl">
                    <a:srgbClr val="DDDDDD"/>
                  </a:outerShdw>
                </a:effectLst>
                <a:latin typeface="Microsoft JhengHei" panose="020B0604030504040204" pitchFamily="34" charset="-120"/>
                <a:ea typeface="Microsoft JhengHei" panose="020B0604030504040204" pitchFamily="34" charset="-120"/>
                <a:cs typeface="Calibri"/>
              </a:defRPr>
            </a:lvl1pPr>
          </a:lstStyle>
          <a:p>
            <a:r>
              <a:rPr lang="en-US" dirty="0" smtClean="0"/>
              <a:t>	</a:t>
            </a:r>
            <a:endParaRPr lang="en-US" dirty="0"/>
          </a:p>
        </p:txBody>
      </p:sp>
      <p:sp>
        <p:nvSpPr>
          <p:cNvPr id="4101" name="Rectangle 5"/>
          <p:cNvSpPr>
            <a:spLocks noGrp="1" noChangeArrowheads="1"/>
          </p:cNvSpPr>
          <p:nvPr>
            <p:ph type="ftr" sz="quarter" idx="3"/>
          </p:nvPr>
        </p:nvSpPr>
        <p:spPr bwMode="auto">
          <a:xfrm>
            <a:off x="3600152" y="7020197"/>
            <a:ext cx="3192198" cy="359962"/>
          </a:xfrm>
          <a:prstGeom prst="rect">
            <a:avLst/>
          </a:prstGeom>
          <a:noFill/>
          <a:ln w="9525">
            <a:noFill/>
            <a:miter lim="800000"/>
            <a:headEnd/>
            <a:tailEnd/>
          </a:ln>
          <a:effectLst/>
        </p:spPr>
        <p:txBody>
          <a:bodyPr vert="horz" wrap="square" lIns="100794" tIns="50397" rIns="100794" bIns="50397" numCol="1" anchor="t" anchorCtr="0" compatLnSpc="1">
            <a:prstTxWarp prst="textNoShape">
              <a:avLst/>
            </a:prstTxWarp>
          </a:bodyPr>
          <a:lstStyle>
            <a:lvl1pPr algn="ctr">
              <a:spcBef>
                <a:spcPct val="0"/>
              </a:spcBef>
              <a:buSzTx/>
              <a:buFontTx/>
              <a:buNone/>
              <a:defRPr sz="2000" b="0" i="0">
                <a:solidFill>
                  <a:srgbClr val="941651"/>
                </a:solidFill>
                <a:effectLst>
                  <a:outerShdw blurRad="38100" dist="38100" dir="2700000" algn="tl">
                    <a:srgbClr val="DDDDDD"/>
                  </a:outerShdw>
                </a:effectLst>
                <a:latin typeface="Microsoft JhengHei" panose="020B0604030504040204" pitchFamily="34" charset="-120"/>
                <a:ea typeface="Microsoft JhengHei" panose="020B0604030504040204" pitchFamily="34" charset="-120"/>
                <a:cs typeface="Calibri"/>
              </a:defRPr>
            </a:lvl1pPr>
          </a:lstStyle>
          <a:p>
            <a:r>
              <a:rPr lang="en-US" dirty="0" smtClean="0"/>
              <a:t>markatos@csd.uoc.gr</a:t>
            </a:r>
            <a:endParaRPr lang="en-US" dirty="0"/>
          </a:p>
        </p:txBody>
      </p:sp>
      <p:sp>
        <p:nvSpPr>
          <p:cNvPr id="4102" name="Rectangle 6"/>
          <p:cNvSpPr>
            <a:spLocks noGrp="1" noChangeArrowheads="1"/>
          </p:cNvSpPr>
          <p:nvPr>
            <p:ph type="sldNum" sz="quarter" idx="4"/>
          </p:nvPr>
        </p:nvSpPr>
        <p:spPr bwMode="auto">
          <a:xfrm>
            <a:off x="7920632" y="7020197"/>
            <a:ext cx="1764109" cy="359962"/>
          </a:xfrm>
          <a:prstGeom prst="rect">
            <a:avLst/>
          </a:prstGeom>
          <a:noFill/>
          <a:ln w="9525">
            <a:noFill/>
            <a:miter lim="800000"/>
            <a:headEnd/>
            <a:tailEnd/>
          </a:ln>
          <a:effectLst/>
        </p:spPr>
        <p:txBody>
          <a:bodyPr vert="horz" wrap="square" lIns="100794" tIns="50397" rIns="100794" bIns="50397" numCol="1" anchor="t" anchorCtr="0" compatLnSpc="1">
            <a:prstTxWarp prst="textNoShape">
              <a:avLst/>
            </a:prstTxWarp>
          </a:bodyPr>
          <a:lstStyle>
            <a:lvl1pPr algn="r">
              <a:spcBef>
                <a:spcPct val="0"/>
              </a:spcBef>
              <a:buSzTx/>
              <a:buFontTx/>
              <a:buNone/>
              <a:defRPr sz="2000" b="0" i="0">
                <a:solidFill>
                  <a:srgbClr val="941651"/>
                </a:solidFill>
                <a:effectLst>
                  <a:outerShdw blurRad="38100" dist="38100" dir="2700000" algn="tl">
                    <a:srgbClr val="DDDDDD"/>
                  </a:outerShdw>
                </a:effectLst>
                <a:latin typeface="Microsoft JhengHei" panose="020B0604030504040204" pitchFamily="34" charset="-120"/>
                <a:ea typeface="Microsoft JhengHei" panose="020B0604030504040204" pitchFamily="34" charset="-120"/>
                <a:cs typeface="Calibri"/>
              </a:defRPr>
            </a:lvl1pPr>
          </a:lstStyle>
          <a:p>
            <a:fld id="{08F0F005-193E-7341-95E0-C707C7D418AB}" type="slidenum">
              <a:rPr lang="en-US" smtClean="0"/>
              <a:pPr/>
              <a:t>‹#›</a:t>
            </a:fld>
            <a:endParaRPr lang="en-US" dirty="0"/>
          </a:p>
        </p:txBody>
      </p:sp>
      <p:sp>
        <p:nvSpPr>
          <p:cNvPr id="4103" name="Line 7"/>
          <p:cNvSpPr>
            <a:spLocks noChangeShapeType="1"/>
          </p:cNvSpPr>
          <p:nvPr/>
        </p:nvSpPr>
        <p:spPr bwMode="auto">
          <a:xfrm>
            <a:off x="359792" y="1043533"/>
            <a:ext cx="9324948" cy="12450"/>
          </a:xfrm>
          <a:prstGeom prst="line">
            <a:avLst/>
          </a:prstGeom>
          <a:noFill/>
          <a:ln w="38100">
            <a:solidFill>
              <a:srgbClr val="941651"/>
            </a:solidFill>
            <a:round/>
            <a:headEnd/>
            <a:tailEnd/>
          </a:ln>
          <a:effectLst/>
        </p:spPr>
        <p:txBody>
          <a:bodyPr wrap="none" lIns="100794" tIns="50397" rIns="100794" bIns="50397" anchor="ctr">
            <a:prstTxWarp prst="textNoShape">
              <a:avLst/>
            </a:prstTxWarp>
          </a:bodyPr>
          <a:lstStyle/>
          <a:p>
            <a:endParaRPr lang="en-US">
              <a:latin typeface="Calibri"/>
              <a:cs typeface="Calibri"/>
            </a:endParaRPr>
          </a:p>
        </p:txBody>
      </p:sp>
      <p:sp>
        <p:nvSpPr>
          <p:cNvPr id="4104" name="Line 8"/>
          <p:cNvSpPr>
            <a:spLocks noChangeShapeType="1"/>
          </p:cNvSpPr>
          <p:nvPr/>
        </p:nvSpPr>
        <p:spPr bwMode="auto">
          <a:xfrm>
            <a:off x="359791" y="6948192"/>
            <a:ext cx="9324949" cy="12450"/>
          </a:xfrm>
          <a:prstGeom prst="line">
            <a:avLst/>
          </a:prstGeom>
          <a:noFill/>
          <a:ln w="38100">
            <a:solidFill>
              <a:srgbClr val="941651"/>
            </a:solidFill>
            <a:round/>
            <a:headEnd/>
            <a:tailEnd/>
          </a:ln>
          <a:effectLst/>
        </p:spPr>
        <p:txBody>
          <a:bodyPr wrap="none" lIns="100794" tIns="50397" rIns="100794" bIns="50397" anchor="ctr">
            <a:prstTxWarp prst="textNoShape">
              <a:avLst/>
            </a:prstTxWarp>
          </a:bodyPr>
          <a:lstStyle/>
          <a:p>
            <a:endParaRPr lang="en-US">
              <a:latin typeface="Calibri"/>
              <a:cs typeface="Calibri"/>
            </a:endParaRPr>
          </a:p>
        </p:txBody>
      </p:sp>
      <p:pic>
        <p:nvPicPr>
          <p:cNvPr id="10" name="Picture 9">
            <a:extLst>
              <a:ext uri="{FF2B5EF4-FFF2-40B4-BE49-F238E27FC236}">
                <a16:creationId xmlns:a16="http://schemas.microsoft.com/office/drawing/2014/main" id="{05722902-D58C-3C43-8239-E173588E07E0}"/>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8681600" y="11870"/>
            <a:ext cx="967223" cy="972108"/>
          </a:xfrm>
          <a:prstGeom prst="rect">
            <a:avLst/>
          </a:prstGeom>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5" r:id="rId3"/>
    <p:sldLayoutId id="2147483707" r:id="rId4"/>
  </p:sldLayoutIdLst>
  <p:hf hdr="0"/>
  <p:txStyles>
    <p:titleStyle>
      <a:lvl1pPr algn="l" rtl="0" eaLnBrk="1" fontAlgn="base" hangingPunct="1">
        <a:spcBef>
          <a:spcPct val="0"/>
        </a:spcBef>
        <a:spcAft>
          <a:spcPct val="0"/>
        </a:spcAft>
        <a:defRPr sz="4400" b="1">
          <a:solidFill>
            <a:srgbClr val="941651"/>
          </a:solidFill>
          <a:effectLst>
            <a:outerShdw blurRad="38100" dist="38100" dir="2700000" algn="tl">
              <a:srgbClr val="DDDDDD"/>
            </a:outerShdw>
          </a:effectLst>
          <a:latin typeface="Microsoft JhengHei" panose="020B0604030504040204" pitchFamily="34" charset="-120"/>
          <a:ea typeface="Microsoft JhengHei" panose="020B0604030504040204" pitchFamily="34" charset="-120"/>
          <a:cs typeface="Calibri"/>
        </a:defRPr>
      </a:lvl1pPr>
      <a:lvl2pPr algn="ctr" rtl="0" eaLnBrk="1" fontAlgn="base" hangingPunct="1">
        <a:spcBef>
          <a:spcPct val="0"/>
        </a:spcBef>
        <a:spcAft>
          <a:spcPct val="0"/>
        </a:spcAft>
        <a:defRPr sz="4000">
          <a:solidFill>
            <a:srgbClr val="FF0000"/>
          </a:solidFill>
          <a:effectLst>
            <a:outerShdw blurRad="38100" dist="38100" dir="2700000" algn="tl">
              <a:srgbClr val="DDDDDD"/>
            </a:outerShdw>
          </a:effectLst>
          <a:latin typeface="Times New Roman" charset="0"/>
        </a:defRPr>
      </a:lvl2pPr>
      <a:lvl3pPr algn="ctr" rtl="0" eaLnBrk="1" fontAlgn="base" hangingPunct="1">
        <a:spcBef>
          <a:spcPct val="0"/>
        </a:spcBef>
        <a:spcAft>
          <a:spcPct val="0"/>
        </a:spcAft>
        <a:defRPr sz="4000">
          <a:solidFill>
            <a:srgbClr val="FF0000"/>
          </a:solidFill>
          <a:effectLst>
            <a:outerShdw blurRad="38100" dist="38100" dir="2700000" algn="tl">
              <a:srgbClr val="DDDDDD"/>
            </a:outerShdw>
          </a:effectLst>
          <a:latin typeface="Times New Roman" charset="0"/>
        </a:defRPr>
      </a:lvl3pPr>
      <a:lvl4pPr algn="ctr" rtl="0" eaLnBrk="1" fontAlgn="base" hangingPunct="1">
        <a:spcBef>
          <a:spcPct val="0"/>
        </a:spcBef>
        <a:spcAft>
          <a:spcPct val="0"/>
        </a:spcAft>
        <a:defRPr sz="4000">
          <a:solidFill>
            <a:srgbClr val="FF0000"/>
          </a:solidFill>
          <a:effectLst>
            <a:outerShdw blurRad="38100" dist="38100" dir="2700000" algn="tl">
              <a:srgbClr val="DDDDDD"/>
            </a:outerShdw>
          </a:effectLst>
          <a:latin typeface="Times New Roman" charset="0"/>
        </a:defRPr>
      </a:lvl4pPr>
      <a:lvl5pPr algn="ctr" rtl="0" eaLnBrk="1" fontAlgn="base" hangingPunct="1">
        <a:spcBef>
          <a:spcPct val="0"/>
        </a:spcBef>
        <a:spcAft>
          <a:spcPct val="0"/>
        </a:spcAft>
        <a:defRPr sz="4000">
          <a:solidFill>
            <a:srgbClr val="FF0000"/>
          </a:solidFill>
          <a:effectLst>
            <a:outerShdw blurRad="38100" dist="38100" dir="2700000" algn="tl">
              <a:srgbClr val="DDDDDD"/>
            </a:outerShdw>
          </a:effectLst>
          <a:latin typeface="Times New Roman" charset="0"/>
        </a:defRPr>
      </a:lvl5pPr>
      <a:lvl6pPr marL="503972" algn="ctr" rtl="0" eaLnBrk="1" fontAlgn="base" hangingPunct="1">
        <a:spcBef>
          <a:spcPct val="0"/>
        </a:spcBef>
        <a:spcAft>
          <a:spcPct val="0"/>
        </a:spcAft>
        <a:defRPr sz="4000">
          <a:solidFill>
            <a:srgbClr val="FF0000"/>
          </a:solidFill>
          <a:effectLst>
            <a:outerShdw blurRad="38100" dist="38100" dir="2700000" algn="tl">
              <a:srgbClr val="DDDDDD"/>
            </a:outerShdw>
          </a:effectLst>
          <a:latin typeface="Times New Roman" charset="0"/>
        </a:defRPr>
      </a:lvl6pPr>
      <a:lvl7pPr marL="1007943" algn="ctr" rtl="0" eaLnBrk="1" fontAlgn="base" hangingPunct="1">
        <a:spcBef>
          <a:spcPct val="0"/>
        </a:spcBef>
        <a:spcAft>
          <a:spcPct val="0"/>
        </a:spcAft>
        <a:defRPr sz="4000">
          <a:solidFill>
            <a:srgbClr val="FF0000"/>
          </a:solidFill>
          <a:effectLst>
            <a:outerShdw blurRad="38100" dist="38100" dir="2700000" algn="tl">
              <a:srgbClr val="DDDDDD"/>
            </a:outerShdw>
          </a:effectLst>
          <a:latin typeface="Times New Roman" charset="0"/>
        </a:defRPr>
      </a:lvl7pPr>
      <a:lvl8pPr marL="1511915" algn="ctr" rtl="0" eaLnBrk="1" fontAlgn="base" hangingPunct="1">
        <a:spcBef>
          <a:spcPct val="0"/>
        </a:spcBef>
        <a:spcAft>
          <a:spcPct val="0"/>
        </a:spcAft>
        <a:defRPr sz="4000">
          <a:solidFill>
            <a:srgbClr val="FF0000"/>
          </a:solidFill>
          <a:effectLst>
            <a:outerShdw blurRad="38100" dist="38100" dir="2700000" algn="tl">
              <a:srgbClr val="DDDDDD"/>
            </a:outerShdw>
          </a:effectLst>
          <a:latin typeface="Times New Roman" charset="0"/>
        </a:defRPr>
      </a:lvl8pPr>
      <a:lvl9pPr marL="2015886" algn="ctr" rtl="0" eaLnBrk="1" fontAlgn="base" hangingPunct="1">
        <a:spcBef>
          <a:spcPct val="0"/>
        </a:spcBef>
        <a:spcAft>
          <a:spcPct val="0"/>
        </a:spcAft>
        <a:defRPr sz="4000">
          <a:solidFill>
            <a:srgbClr val="FF0000"/>
          </a:solidFill>
          <a:effectLst>
            <a:outerShdw blurRad="38100" dist="38100" dir="2700000" algn="tl">
              <a:srgbClr val="DDDDDD"/>
            </a:outerShdw>
          </a:effectLst>
          <a:latin typeface="Times New Roman" charset="0"/>
        </a:defRPr>
      </a:lvl9pPr>
    </p:titleStyle>
    <p:bodyStyle>
      <a:lvl1pPr marL="377979" indent="-377979" algn="l" rtl="0" eaLnBrk="1" fontAlgn="base" hangingPunct="1">
        <a:lnSpc>
          <a:spcPct val="110000"/>
        </a:lnSpc>
        <a:spcBef>
          <a:spcPct val="20000"/>
        </a:spcBef>
        <a:spcAft>
          <a:spcPct val="0"/>
        </a:spcAft>
        <a:buSzPct val="75000"/>
        <a:buFont typeface="Wingdings" charset="2"/>
        <a:buChar char="q"/>
        <a:defRPr sz="3200" b="1" i="0">
          <a:solidFill>
            <a:schemeClr val="accent2">
              <a:lumMod val="75000"/>
            </a:schemeClr>
          </a:solidFill>
          <a:latin typeface="Microsoft JhengHei" panose="020B0604030504040204" pitchFamily="34" charset="-120"/>
          <a:ea typeface="Microsoft JhengHei" panose="020B0604030504040204" pitchFamily="34" charset="-120"/>
          <a:cs typeface="Calibri"/>
        </a:defRPr>
      </a:lvl1pPr>
      <a:lvl2pPr marL="818954" indent="-314982" algn="l" rtl="0" eaLnBrk="1" fontAlgn="base" hangingPunct="1">
        <a:lnSpc>
          <a:spcPct val="110000"/>
        </a:lnSpc>
        <a:spcBef>
          <a:spcPct val="20000"/>
        </a:spcBef>
        <a:spcAft>
          <a:spcPct val="0"/>
        </a:spcAft>
        <a:buSzPct val="65000"/>
        <a:buFont typeface="Wingdings" charset="2"/>
        <a:buChar char="q"/>
        <a:defRPr sz="2800" b="0" i="0">
          <a:solidFill>
            <a:srgbClr val="0070C0"/>
          </a:solidFill>
          <a:latin typeface="Microsoft JhengHei" panose="020B0604030504040204" pitchFamily="34" charset="-120"/>
          <a:ea typeface="Microsoft JhengHei" panose="020B0604030504040204" pitchFamily="34" charset="-120"/>
          <a:cs typeface="Calibri"/>
        </a:defRPr>
      </a:lvl2pPr>
      <a:lvl3pPr marL="1259929" indent="-251986" algn="l" rtl="0" eaLnBrk="1" fontAlgn="base" hangingPunct="1">
        <a:lnSpc>
          <a:spcPct val="110000"/>
        </a:lnSpc>
        <a:spcBef>
          <a:spcPct val="20000"/>
        </a:spcBef>
        <a:spcAft>
          <a:spcPct val="0"/>
        </a:spcAft>
        <a:buFont typeface="Wingdings" charset="2"/>
        <a:buChar char="§"/>
        <a:defRPr sz="2400" b="0" i="0">
          <a:solidFill>
            <a:schemeClr val="accent6">
              <a:lumMod val="60000"/>
              <a:lumOff val="40000"/>
            </a:schemeClr>
          </a:solidFill>
          <a:latin typeface="Microsoft JhengHei" panose="020B0604030504040204" pitchFamily="34" charset="-120"/>
          <a:ea typeface="Microsoft JhengHei" panose="020B0604030504040204" pitchFamily="34" charset="-120"/>
          <a:cs typeface="Calibri"/>
        </a:defRPr>
      </a:lvl3pPr>
      <a:lvl4pPr marL="1763900" indent="-251986" algn="l" rtl="0" eaLnBrk="1" fontAlgn="base" hangingPunct="1">
        <a:spcBef>
          <a:spcPct val="20000"/>
        </a:spcBef>
        <a:spcAft>
          <a:spcPct val="0"/>
        </a:spcAft>
        <a:buChar char="•"/>
        <a:defRPr sz="1800" b="0" i="0">
          <a:solidFill>
            <a:schemeClr val="tx1"/>
          </a:solidFill>
          <a:latin typeface="Microsoft JhengHei" panose="020B0604030504040204" pitchFamily="34" charset="-120"/>
          <a:ea typeface="Microsoft JhengHei" panose="020B0604030504040204" pitchFamily="34" charset="-120"/>
          <a:cs typeface="Calibri"/>
        </a:defRPr>
      </a:lvl4pPr>
      <a:lvl5pPr marL="2267872" indent="-251986" algn="l" rtl="0" eaLnBrk="1" fontAlgn="base" hangingPunct="1">
        <a:spcBef>
          <a:spcPct val="20000"/>
        </a:spcBef>
        <a:spcAft>
          <a:spcPct val="0"/>
        </a:spcAft>
        <a:defRPr sz="1600" b="0" i="0">
          <a:solidFill>
            <a:schemeClr val="tx1"/>
          </a:solidFill>
          <a:latin typeface="Microsoft JhengHei" panose="020B0604030504040204" pitchFamily="34" charset="-120"/>
          <a:ea typeface="Microsoft JhengHei" panose="020B0604030504040204" pitchFamily="34" charset="-120"/>
          <a:cs typeface="Calibri"/>
        </a:defRPr>
      </a:lvl5pPr>
      <a:lvl6pPr marL="2771844" indent="-251986" algn="l" rtl="0" eaLnBrk="1" fontAlgn="base" hangingPunct="1">
        <a:spcBef>
          <a:spcPct val="20000"/>
        </a:spcBef>
        <a:spcAft>
          <a:spcPct val="0"/>
        </a:spcAft>
        <a:defRPr sz="1500">
          <a:solidFill>
            <a:schemeClr val="tx1"/>
          </a:solidFill>
          <a:latin typeface="+mn-lt"/>
          <a:ea typeface="ＭＳ Ｐゴシック" charset="-128"/>
        </a:defRPr>
      </a:lvl6pPr>
      <a:lvl7pPr marL="3275815" indent="-251986" algn="l" rtl="0" eaLnBrk="1" fontAlgn="base" hangingPunct="1">
        <a:spcBef>
          <a:spcPct val="20000"/>
        </a:spcBef>
        <a:spcAft>
          <a:spcPct val="0"/>
        </a:spcAft>
        <a:defRPr sz="1500">
          <a:solidFill>
            <a:schemeClr val="tx1"/>
          </a:solidFill>
          <a:latin typeface="+mn-lt"/>
          <a:ea typeface="ＭＳ Ｐゴシック" charset="-128"/>
        </a:defRPr>
      </a:lvl7pPr>
      <a:lvl8pPr marL="3779787" indent="-251986" algn="l" rtl="0" eaLnBrk="1" fontAlgn="base" hangingPunct="1">
        <a:spcBef>
          <a:spcPct val="20000"/>
        </a:spcBef>
        <a:spcAft>
          <a:spcPct val="0"/>
        </a:spcAft>
        <a:defRPr sz="1500">
          <a:solidFill>
            <a:schemeClr val="tx1"/>
          </a:solidFill>
          <a:latin typeface="+mn-lt"/>
          <a:ea typeface="ＭＳ Ｐゴシック" charset="-128"/>
        </a:defRPr>
      </a:lvl8pPr>
      <a:lvl9pPr marL="4283758" indent="-251986" algn="l" rtl="0" eaLnBrk="1" fontAlgn="base" hangingPunct="1">
        <a:spcBef>
          <a:spcPct val="20000"/>
        </a:spcBef>
        <a:spcAft>
          <a:spcPct val="0"/>
        </a:spcAft>
        <a:defRPr sz="1500">
          <a:solidFill>
            <a:schemeClr val="tx1"/>
          </a:solidFill>
          <a:latin typeface="+mn-lt"/>
          <a:ea typeface="ＭＳ Ｐゴシック" charset="-128"/>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pxhere.com/" TargetMode="External"/><Relationship Id="rId2" Type="http://schemas.openxmlformats.org/officeDocument/2006/relationships/hyperlink" Target="https://www.pexels.com/" TargetMode="External"/><Relationship Id="rId1" Type="http://schemas.openxmlformats.org/officeDocument/2006/relationships/slideLayout" Target="../slideLayouts/slideLayout2.xml"/><Relationship Id="rId5" Type="http://schemas.openxmlformats.org/officeDocument/2006/relationships/hyperlink" Target="https://www.maxpixel.net/" TargetMode="External"/><Relationship Id="rId4" Type="http://schemas.openxmlformats.org/officeDocument/2006/relationships/hyperlink" Target="https://www.thebluediamondgallery.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6496" y="755968"/>
            <a:ext cx="8567632" cy="1620430"/>
          </a:xfrm>
        </p:spPr>
        <p:txBody>
          <a:bodyPr anchor="ctr"/>
          <a:lstStyle/>
          <a:p>
            <a:pPr eaLnBrk="1" hangingPunct="1"/>
            <a:r>
              <a:rPr lang="en-US" altLang="en-US" sz="4850"/>
              <a:t>How to give a talk</a:t>
            </a:r>
          </a:p>
        </p:txBody>
      </p:sp>
      <p:sp>
        <p:nvSpPr>
          <p:cNvPr id="2051" name="Rectangle 3"/>
          <p:cNvSpPr>
            <a:spLocks noGrp="1" noChangeArrowheads="1"/>
          </p:cNvSpPr>
          <p:nvPr>
            <p:ph type="subTitle" idx="1"/>
          </p:nvPr>
        </p:nvSpPr>
        <p:spPr>
          <a:xfrm>
            <a:off x="1512464" y="3191862"/>
            <a:ext cx="7704312" cy="1884119"/>
          </a:xfrm>
        </p:spPr>
        <p:txBody>
          <a:bodyPr>
            <a:normAutofit fontScale="62500" lnSpcReduction="20000"/>
          </a:bodyPr>
          <a:lstStyle/>
          <a:p>
            <a:pPr eaLnBrk="1" hangingPunct="1"/>
            <a:r>
              <a:rPr lang="en-US" altLang="en-US" sz="3527" dirty="0"/>
              <a:t>Based on the “How to give a bad talk” by D. Patterson</a:t>
            </a:r>
          </a:p>
          <a:p>
            <a:pPr eaLnBrk="1" hangingPunct="1"/>
            <a:endParaRPr lang="en-US" altLang="en-US" sz="3527" dirty="0"/>
          </a:p>
          <a:p>
            <a:pPr eaLnBrk="1" hangingPunct="1"/>
            <a:endParaRPr lang="en-US" altLang="en-US" sz="3527" dirty="0"/>
          </a:p>
          <a:p>
            <a:pPr eaLnBrk="1" hangingPunct="1"/>
            <a:r>
              <a:rPr lang="en-US" altLang="en-US" sz="3527" dirty="0"/>
              <a:t>Vangelis </a:t>
            </a:r>
            <a:r>
              <a:rPr lang="en-US" altLang="en-US" sz="3527" dirty="0" err="1"/>
              <a:t>Markatos</a:t>
            </a:r>
            <a:endParaRPr lang="en-US" altLang="en-US" sz="3527" dirty="0"/>
          </a:p>
        </p:txBody>
      </p:sp>
    </p:spTree>
    <p:extLst>
      <p:ext uri="{BB962C8B-B14F-4D97-AF65-F5344CB8AC3E}">
        <p14:creationId xmlns:p14="http://schemas.microsoft.com/office/powerpoint/2010/main" val="489496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dirty="0" smtClean="0">
                <a:solidFill>
                  <a:srgbClr val="FF0000"/>
                </a:solidFill>
              </a:rPr>
              <a:t>Skip</a:t>
            </a:r>
            <a:r>
              <a:rPr lang="en-US" altLang="en-US" dirty="0" smtClean="0"/>
              <a:t> </a:t>
            </a:r>
            <a:r>
              <a:rPr lang="en-US" altLang="en-US" dirty="0" smtClean="0">
                <a:solidFill>
                  <a:srgbClr val="FF0000"/>
                </a:solidFill>
              </a:rPr>
              <a:t>slides</a:t>
            </a:r>
            <a:r>
              <a:rPr lang="en-US" altLang="en-US" dirty="0" smtClean="0"/>
              <a:t> </a:t>
            </a:r>
          </a:p>
          <a:p>
            <a:pPr>
              <a:lnSpc>
                <a:spcPct val="80000"/>
              </a:lnSpc>
            </a:pPr>
            <a:r>
              <a:rPr lang="en-US" altLang="en-US" dirty="0" smtClean="0"/>
              <a:t>Do not talk faster </a:t>
            </a:r>
          </a:p>
          <a:p>
            <a:pPr>
              <a:lnSpc>
                <a:spcPct val="80000"/>
              </a:lnSpc>
            </a:pPr>
            <a:r>
              <a:rPr lang="en-US" altLang="en-US" dirty="0" smtClean="0"/>
              <a:t>Cover the important parts: </a:t>
            </a:r>
          </a:p>
          <a:p>
            <a:pPr lvl="1">
              <a:lnSpc>
                <a:spcPct val="80000"/>
              </a:lnSpc>
            </a:pPr>
            <a:r>
              <a:rPr lang="en-US" altLang="en-US" dirty="0" smtClean="0">
                <a:solidFill>
                  <a:srgbClr val="FF0000"/>
                </a:solidFill>
              </a:rPr>
              <a:t>Summary</a:t>
            </a:r>
            <a:r>
              <a:rPr lang="en-US" altLang="en-US" dirty="0" smtClean="0"/>
              <a:t> </a:t>
            </a:r>
          </a:p>
          <a:p>
            <a:pPr lvl="1">
              <a:lnSpc>
                <a:spcPct val="80000"/>
              </a:lnSpc>
            </a:pPr>
            <a:r>
              <a:rPr lang="en-US" altLang="en-US" dirty="0" smtClean="0">
                <a:solidFill>
                  <a:srgbClr val="FF0000"/>
                </a:solidFill>
              </a:rPr>
              <a:t>Conclusions</a:t>
            </a:r>
          </a:p>
          <a:p>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10</a:t>
            </a:fld>
            <a:endParaRPr lang="en-US" dirty="0"/>
          </a:p>
        </p:txBody>
      </p:sp>
      <p:sp>
        <p:nvSpPr>
          <p:cNvPr id="6" name="Title 5"/>
          <p:cNvSpPr>
            <a:spLocks noGrp="1"/>
          </p:cNvSpPr>
          <p:nvPr>
            <p:ph type="title"/>
          </p:nvPr>
        </p:nvSpPr>
        <p:spPr/>
        <p:txBody>
          <a:bodyPr/>
          <a:lstStyle/>
          <a:p>
            <a:r>
              <a:rPr lang="en-US" dirty="0" smtClean="0"/>
              <a:t>What to do if a talk is getting long?</a:t>
            </a:r>
            <a:endParaRPr lang="en-US" dirty="0"/>
          </a:p>
        </p:txBody>
      </p:sp>
    </p:spTree>
    <p:extLst>
      <p:ext uri="{BB962C8B-B14F-4D97-AF65-F5344CB8AC3E}">
        <p14:creationId xmlns:p14="http://schemas.microsoft.com/office/powerpoint/2010/main" val="616835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dirty="0" smtClean="0">
                <a:solidFill>
                  <a:srgbClr val="FF0000"/>
                </a:solidFill>
              </a:rPr>
              <a:t>Practice</a:t>
            </a:r>
            <a:r>
              <a:rPr lang="en-US" altLang="en-US" dirty="0" smtClean="0"/>
              <a:t> </a:t>
            </a:r>
          </a:p>
          <a:p>
            <a:pPr>
              <a:lnSpc>
                <a:spcPct val="80000"/>
              </a:lnSpc>
            </a:pPr>
            <a:r>
              <a:rPr lang="en-US" altLang="en-US" dirty="0" smtClean="0"/>
              <a:t>Practice, and then </a:t>
            </a:r>
          </a:p>
          <a:p>
            <a:pPr>
              <a:lnSpc>
                <a:spcPct val="80000"/>
              </a:lnSpc>
            </a:pPr>
            <a:r>
              <a:rPr lang="en-US" altLang="en-US" dirty="0" smtClean="0"/>
              <a:t>Practice some more </a:t>
            </a:r>
          </a:p>
          <a:p>
            <a:r>
              <a:rPr lang="en-US" dirty="0" smtClean="0"/>
              <a:t>Rule of thumb: Practice </a:t>
            </a:r>
            <a:r>
              <a:rPr lang="en-US" dirty="0" smtClean="0">
                <a:solidFill>
                  <a:srgbClr val="FF0000"/>
                </a:solidFill>
              </a:rPr>
              <a:t>10</a:t>
            </a:r>
            <a:r>
              <a:rPr lang="en-US" dirty="0" smtClean="0"/>
              <a:t> </a:t>
            </a:r>
            <a:r>
              <a:rPr lang="en-US" dirty="0" smtClean="0">
                <a:solidFill>
                  <a:srgbClr val="FF0000"/>
                </a:solidFill>
              </a:rPr>
              <a:t>(ten) </a:t>
            </a:r>
            <a:r>
              <a:rPr lang="en-US" dirty="0" smtClean="0"/>
              <a:t>times </a:t>
            </a:r>
          </a:p>
          <a:p>
            <a:pPr lvl="1"/>
            <a:r>
              <a:rPr lang="en-US" dirty="0" smtClean="0"/>
              <a:t>Aloud </a:t>
            </a:r>
          </a:p>
          <a:p>
            <a:pPr lvl="1"/>
            <a:r>
              <a:rPr lang="en-US" dirty="0" smtClean="0"/>
              <a:t>In front of an audience (once or twice) </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11</a:t>
            </a:fld>
            <a:endParaRPr lang="en-US" dirty="0"/>
          </a:p>
        </p:txBody>
      </p:sp>
      <p:sp>
        <p:nvSpPr>
          <p:cNvPr id="6" name="Title 5"/>
          <p:cNvSpPr>
            <a:spLocks noGrp="1"/>
          </p:cNvSpPr>
          <p:nvPr>
            <p:ph type="title"/>
          </p:nvPr>
        </p:nvSpPr>
        <p:spPr/>
        <p:txBody>
          <a:bodyPr/>
          <a:lstStyle/>
          <a:p>
            <a:r>
              <a:rPr lang="en-US" dirty="0" smtClean="0"/>
              <a:t>Practice </a:t>
            </a:r>
            <a:endParaRPr lang="en-US" dirty="0"/>
          </a:p>
        </p:txBody>
      </p:sp>
    </p:spTree>
    <p:extLst>
      <p:ext uri="{BB962C8B-B14F-4D97-AF65-F5344CB8AC3E}">
        <p14:creationId xmlns:p14="http://schemas.microsoft.com/office/powerpoint/2010/main" val="2462043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792" y="1115541"/>
            <a:ext cx="9324948" cy="3816424"/>
          </a:xfrm>
        </p:spPr>
        <p:txBody>
          <a:bodyPr>
            <a:normAutofit/>
          </a:bodyPr>
          <a:lstStyle/>
          <a:p>
            <a:r>
              <a:rPr lang="en-US" sz="2800" dirty="0" smtClean="0">
                <a:solidFill>
                  <a:schemeClr val="accent6"/>
                </a:solidFill>
              </a:rPr>
              <a:t>How to give a bad talk</a:t>
            </a:r>
          </a:p>
          <a:p>
            <a:pPr lvl="1"/>
            <a:r>
              <a:rPr lang="en-US" sz="2400" dirty="0" smtClean="0"/>
              <a:t>By D. Patterson</a:t>
            </a:r>
          </a:p>
          <a:p>
            <a:r>
              <a:rPr lang="en-US" sz="2800" dirty="0" smtClean="0">
                <a:solidFill>
                  <a:srgbClr val="FF0000"/>
                </a:solidFill>
              </a:rPr>
              <a:t>Some more advice </a:t>
            </a:r>
          </a:p>
          <a:p>
            <a:r>
              <a:rPr lang="en-US" sz="2800" dirty="0" smtClean="0"/>
              <a:t>Summary </a:t>
            </a:r>
            <a:endParaRPr lang="en-US" sz="2800"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12</a:t>
            </a:fld>
            <a:endParaRPr lang="en-US" dirty="0"/>
          </a:p>
        </p:txBody>
      </p:sp>
      <p:sp>
        <p:nvSpPr>
          <p:cNvPr id="6" name="Title 5"/>
          <p:cNvSpPr>
            <a:spLocks noGrp="1"/>
          </p:cNvSpPr>
          <p:nvPr>
            <p:ph type="title"/>
          </p:nvPr>
        </p:nvSpPr>
        <p:spPr/>
        <p:txBody>
          <a:bodyPr/>
          <a:lstStyle/>
          <a:p>
            <a:r>
              <a:rPr lang="en-US" dirty="0" smtClean="0"/>
              <a:t>Roadmap</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2266" y="1115541"/>
            <a:ext cx="4980411" cy="3315086"/>
          </a:xfrm>
          <a:prstGeom prst="rect">
            <a:avLst/>
          </a:prstGeom>
        </p:spPr>
      </p:pic>
    </p:spTree>
    <p:extLst>
      <p:ext uri="{BB962C8B-B14F-4D97-AF65-F5344CB8AC3E}">
        <p14:creationId xmlns:p14="http://schemas.microsoft.com/office/powerpoint/2010/main" val="3741494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Ask yourself…</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13</a:t>
            </a:fld>
            <a:endParaRPr lang="en-US" dirty="0"/>
          </a:p>
        </p:txBody>
      </p:sp>
      <p:sp>
        <p:nvSpPr>
          <p:cNvPr id="6" name="Title 5"/>
          <p:cNvSpPr>
            <a:spLocks noGrp="1"/>
          </p:cNvSpPr>
          <p:nvPr>
            <p:ph type="title"/>
          </p:nvPr>
        </p:nvSpPr>
        <p:spPr/>
        <p:txBody>
          <a:bodyPr/>
          <a:lstStyle/>
          <a:p>
            <a:r>
              <a:rPr lang="en-US" dirty="0" smtClean="0"/>
              <a:t>Some more advice</a:t>
            </a:r>
            <a:endParaRPr lang="en-US" dirty="0"/>
          </a:p>
        </p:txBody>
      </p:sp>
    </p:spTree>
    <p:extLst>
      <p:ext uri="{BB962C8B-B14F-4D97-AF65-F5344CB8AC3E}">
        <p14:creationId xmlns:p14="http://schemas.microsoft.com/office/powerpoint/2010/main" val="2110395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Yes!I</a:t>
            </a:r>
            <a:r>
              <a:rPr lang="en-US" dirty="0" smtClean="0"/>
              <a:t> look forward to the talk!</a:t>
            </a:r>
            <a:endParaRPr lang="en-US" dirty="0"/>
          </a:p>
          <a:p>
            <a:pPr lvl="1"/>
            <a:r>
              <a:rPr lang="en-US" dirty="0"/>
              <a:t>Great! </a:t>
            </a:r>
            <a:r>
              <a:rPr lang="en-US" dirty="0">
                <a:solidFill>
                  <a:srgbClr val="FF0000"/>
                </a:solidFill>
              </a:rPr>
              <a:t>Start preparing</a:t>
            </a:r>
          </a:p>
          <a:p>
            <a:r>
              <a:rPr lang="en-US" dirty="0" err="1" smtClean="0"/>
              <a:t>No!I</a:t>
            </a:r>
            <a:r>
              <a:rPr lang="en-US" dirty="0" smtClean="0"/>
              <a:t> do not want to do it…</a:t>
            </a:r>
            <a:endParaRPr lang="en-US" dirty="0"/>
          </a:p>
          <a:p>
            <a:pPr lvl="1"/>
            <a:r>
              <a:rPr lang="en-US" i="1" dirty="0" smtClean="0"/>
              <a:t>My boss asked me… – I do not know the subject</a:t>
            </a:r>
          </a:p>
          <a:p>
            <a:pPr lvl="1"/>
            <a:r>
              <a:rPr lang="en-US" i="1" dirty="0" smtClean="0"/>
              <a:t>I do not feel like it…</a:t>
            </a:r>
          </a:p>
          <a:p>
            <a:pPr lvl="1"/>
            <a:r>
              <a:rPr lang="en-US" dirty="0" smtClean="0"/>
              <a:t>Then </a:t>
            </a:r>
            <a:r>
              <a:rPr lang="en-US" dirty="0" smtClean="0">
                <a:solidFill>
                  <a:srgbClr val="FF0000"/>
                </a:solidFill>
              </a:rPr>
              <a:t>find </a:t>
            </a:r>
            <a:r>
              <a:rPr lang="en-US" dirty="0">
                <a:solidFill>
                  <a:srgbClr val="FF0000"/>
                </a:solidFill>
              </a:rPr>
              <a:t>somebody else to do it </a:t>
            </a:r>
          </a:p>
          <a:p>
            <a:r>
              <a:rPr lang="en-US" dirty="0" smtClean="0"/>
              <a:t>Maybe… I am not sure…</a:t>
            </a:r>
            <a:endParaRPr lang="en-US" dirty="0"/>
          </a:p>
          <a:p>
            <a:pPr lvl="1"/>
            <a:r>
              <a:rPr lang="en-US" dirty="0"/>
              <a:t>Choose “yes” or “no” </a:t>
            </a:r>
          </a:p>
          <a:p>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14</a:t>
            </a:fld>
            <a:endParaRPr lang="en-US" dirty="0"/>
          </a:p>
        </p:txBody>
      </p:sp>
      <p:sp>
        <p:nvSpPr>
          <p:cNvPr id="6" name="Title 5"/>
          <p:cNvSpPr>
            <a:spLocks noGrp="1"/>
          </p:cNvSpPr>
          <p:nvPr>
            <p:ph type="title"/>
          </p:nvPr>
        </p:nvSpPr>
        <p:spPr/>
        <p:txBody>
          <a:bodyPr/>
          <a:lstStyle/>
          <a:p>
            <a:r>
              <a:rPr lang="en-US" dirty="0"/>
              <a:t>Do you want to give this talk? </a:t>
            </a:r>
          </a:p>
        </p:txBody>
      </p:sp>
    </p:spTree>
    <p:extLst>
      <p:ext uri="{BB962C8B-B14F-4D97-AF65-F5344CB8AC3E}">
        <p14:creationId xmlns:p14="http://schemas.microsoft.com/office/powerpoint/2010/main" val="1914569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 would like to </a:t>
            </a:r>
            <a:r>
              <a:rPr lang="en-US" dirty="0">
                <a:solidFill>
                  <a:srgbClr val="FF0000"/>
                </a:solidFill>
              </a:rPr>
              <a:t>show off</a:t>
            </a:r>
          </a:p>
          <a:p>
            <a:pPr lvl="1"/>
            <a:r>
              <a:rPr lang="en-US" dirty="0"/>
              <a:t> </a:t>
            </a:r>
            <a:r>
              <a:rPr lang="en-US" dirty="0">
                <a:solidFill>
                  <a:srgbClr val="FF0000"/>
                </a:solidFill>
              </a:rPr>
              <a:t>show how smart I am</a:t>
            </a:r>
          </a:p>
          <a:p>
            <a:r>
              <a:rPr lang="en-US" dirty="0"/>
              <a:t>I would like to tell them 	</a:t>
            </a:r>
          </a:p>
          <a:p>
            <a:pPr lvl="1"/>
            <a:r>
              <a:rPr lang="en-US" dirty="0"/>
              <a:t>that </a:t>
            </a:r>
            <a:r>
              <a:rPr lang="en-US" dirty="0">
                <a:solidFill>
                  <a:srgbClr val="FF0000"/>
                </a:solidFill>
              </a:rPr>
              <a:t>I solved a hard problem</a:t>
            </a:r>
          </a:p>
          <a:p>
            <a:r>
              <a:rPr lang="en-US" dirty="0"/>
              <a:t>I would like to </a:t>
            </a:r>
            <a:r>
              <a:rPr lang="en-US" dirty="0">
                <a:solidFill>
                  <a:srgbClr val="FF0000"/>
                </a:solidFill>
              </a:rPr>
              <a:t>teach</a:t>
            </a:r>
            <a:r>
              <a:rPr lang="en-US" dirty="0"/>
              <a:t> them</a:t>
            </a:r>
          </a:p>
          <a:p>
            <a:pPr lvl="1"/>
            <a:r>
              <a:rPr lang="en-US" dirty="0"/>
              <a:t>Explain a </a:t>
            </a:r>
            <a:r>
              <a:rPr lang="en-US" dirty="0" smtClean="0"/>
              <a:t>hard problem</a:t>
            </a:r>
            <a:endParaRPr lang="en-US" dirty="0"/>
          </a:p>
          <a:p>
            <a:pPr lvl="1"/>
            <a:r>
              <a:rPr lang="en-US" dirty="0" smtClean="0"/>
              <a:t>Explain its solution</a:t>
            </a:r>
            <a:endParaRPr lang="en-US" dirty="0">
              <a:solidFill>
                <a:srgbClr val="FF0000"/>
              </a:solidFill>
            </a:endParaRPr>
          </a:p>
          <a:p>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15</a:t>
            </a:fld>
            <a:endParaRPr lang="en-US" dirty="0"/>
          </a:p>
        </p:txBody>
      </p:sp>
      <p:sp>
        <p:nvSpPr>
          <p:cNvPr id="6" name="Title 5"/>
          <p:cNvSpPr>
            <a:spLocks noGrp="1"/>
          </p:cNvSpPr>
          <p:nvPr>
            <p:ph type="title"/>
          </p:nvPr>
        </p:nvSpPr>
        <p:spPr/>
        <p:txBody>
          <a:bodyPr/>
          <a:lstStyle/>
          <a:p>
            <a:r>
              <a:rPr lang="en-US" dirty="0"/>
              <a:t>Why are you giving this talk?</a:t>
            </a:r>
          </a:p>
        </p:txBody>
      </p:sp>
    </p:spTree>
    <p:extLst>
      <p:ext uri="{BB962C8B-B14F-4D97-AF65-F5344CB8AC3E}">
        <p14:creationId xmlns:p14="http://schemas.microsoft.com/office/powerpoint/2010/main" val="1610752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me! </a:t>
            </a:r>
          </a:p>
          <a:p>
            <a:pPr lvl="1"/>
            <a:r>
              <a:rPr lang="en-US" dirty="0" smtClean="0"/>
              <a:t>I would like to become better </a:t>
            </a:r>
            <a:endParaRPr lang="en-US" dirty="0" smtClean="0"/>
          </a:p>
          <a:p>
            <a:pPr lvl="1"/>
            <a:r>
              <a:rPr lang="en-US" dirty="0" smtClean="0"/>
              <a:t>I would like to become a better speaker</a:t>
            </a:r>
            <a:endParaRPr lang="en-US" dirty="0" smtClean="0"/>
          </a:p>
          <a:p>
            <a:r>
              <a:rPr lang="en-US" dirty="0" smtClean="0"/>
              <a:t>For them!</a:t>
            </a:r>
          </a:p>
          <a:p>
            <a:pPr lvl="1"/>
            <a:r>
              <a:rPr lang="en-US" dirty="0" smtClean="0"/>
              <a:t>I would like </a:t>
            </a:r>
            <a:r>
              <a:rPr lang="en-US" dirty="0" smtClean="0">
                <a:solidFill>
                  <a:srgbClr val="FF0000"/>
                </a:solidFill>
              </a:rPr>
              <a:t>them</a:t>
            </a:r>
            <a:r>
              <a:rPr lang="en-US" dirty="0" smtClean="0"/>
              <a:t> to become better </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16</a:t>
            </a:fld>
            <a:endParaRPr lang="en-US" dirty="0"/>
          </a:p>
        </p:txBody>
      </p:sp>
      <p:sp>
        <p:nvSpPr>
          <p:cNvPr id="6" name="Title 5"/>
          <p:cNvSpPr>
            <a:spLocks noGrp="1"/>
          </p:cNvSpPr>
          <p:nvPr>
            <p:ph type="title"/>
          </p:nvPr>
        </p:nvSpPr>
        <p:spPr/>
        <p:txBody>
          <a:bodyPr/>
          <a:lstStyle/>
          <a:p>
            <a:r>
              <a:rPr lang="en-US" dirty="0" smtClean="0"/>
              <a:t>Who are you giving the talk for? </a:t>
            </a:r>
            <a:endParaRPr lang="en-US" dirty="0"/>
          </a:p>
        </p:txBody>
      </p:sp>
    </p:spTree>
    <p:extLst>
      <p:ext uri="{BB962C8B-B14F-4D97-AF65-F5344CB8AC3E}">
        <p14:creationId xmlns:p14="http://schemas.microsoft.com/office/powerpoint/2010/main" val="757553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Scientists? PhDs? </a:t>
            </a:r>
          </a:p>
          <a:p>
            <a:r>
              <a:rPr lang="en-US" dirty="0" smtClean="0"/>
              <a:t>Students? </a:t>
            </a:r>
          </a:p>
          <a:p>
            <a:r>
              <a:rPr lang="en-US" dirty="0" smtClean="0"/>
              <a:t>Employees who need to be retrained? </a:t>
            </a:r>
          </a:p>
          <a:p>
            <a:endParaRPr lang="en-US" dirty="0"/>
          </a:p>
          <a:p>
            <a:r>
              <a:rPr lang="en-US" dirty="0" smtClean="0"/>
              <a:t>I once spoke to </a:t>
            </a:r>
            <a:r>
              <a:rPr lang="en-US" dirty="0" smtClean="0">
                <a:solidFill>
                  <a:srgbClr val="FF0000"/>
                </a:solidFill>
              </a:rPr>
              <a:t>Diplomats</a:t>
            </a:r>
            <a:r>
              <a:rPr lang="en-US" dirty="0" smtClean="0"/>
              <a:t> about </a:t>
            </a:r>
            <a:r>
              <a:rPr lang="en-US" dirty="0" smtClean="0"/>
              <a:t>cybersecurity</a:t>
            </a:r>
          </a:p>
          <a:p>
            <a:pPr lvl="1"/>
            <a:r>
              <a:rPr lang="en-US" dirty="0" smtClean="0"/>
              <a:t>Do </a:t>
            </a:r>
            <a:r>
              <a:rPr lang="en-US" dirty="0" smtClean="0"/>
              <a:t>you think that I talked about </a:t>
            </a:r>
            <a:r>
              <a:rPr lang="en-US" dirty="0" smtClean="0">
                <a:solidFill>
                  <a:srgbClr val="FF0000"/>
                </a:solidFill>
              </a:rPr>
              <a:t>buffer overflows</a:t>
            </a:r>
            <a:r>
              <a:rPr lang="en-US" dirty="0" smtClean="0">
                <a:solidFill>
                  <a:srgbClr val="FF0000"/>
                </a:solidFill>
              </a:rPr>
              <a:t>?</a:t>
            </a:r>
          </a:p>
          <a:p>
            <a:pPr marL="503972" lvl="1" indent="0">
              <a:buNone/>
            </a:pPr>
            <a:r>
              <a:rPr lang="en-US" dirty="0" smtClean="0">
                <a:solidFill>
                  <a:srgbClr val="FF0000"/>
                </a:solidFill>
              </a:rPr>
              <a:t> </a:t>
            </a:r>
            <a:r>
              <a:rPr lang="en-US" dirty="0" smtClean="0"/>
              <a:t> </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17</a:t>
            </a:fld>
            <a:endParaRPr lang="en-US" dirty="0"/>
          </a:p>
        </p:txBody>
      </p:sp>
      <p:sp>
        <p:nvSpPr>
          <p:cNvPr id="6" name="Title 5"/>
          <p:cNvSpPr>
            <a:spLocks noGrp="1"/>
          </p:cNvSpPr>
          <p:nvPr>
            <p:ph type="title"/>
          </p:nvPr>
        </p:nvSpPr>
        <p:spPr/>
        <p:txBody>
          <a:bodyPr/>
          <a:lstStyle/>
          <a:p>
            <a:r>
              <a:rPr lang="en-US" dirty="0" smtClean="0"/>
              <a:t>Who  is your audience? </a:t>
            </a:r>
            <a:endParaRPr lang="en-US" dirty="0"/>
          </a:p>
        </p:txBody>
      </p:sp>
    </p:spTree>
    <p:extLst>
      <p:ext uri="{BB962C8B-B14F-4D97-AF65-F5344CB8AC3E}">
        <p14:creationId xmlns:p14="http://schemas.microsoft.com/office/powerpoint/2010/main" val="1953121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speaker </a:t>
            </a:r>
            <a:r>
              <a:rPr lang="en-US" dirty="0" smtClean="0"/>
              <a:t>must be</a:t>
            </a:r>
            <a:r>
              <a:rPr lang="en-US" dirty="0" smtClean="0"/>
              <a:t> </a:t>
            </a:r>
            <a:r>
              <a:rPr lang="en-US" dirty="0" smtClean="0"/>
              <a:t>really </a:t>
            </a:r>
            <a:r>
              <a:rPr lang="en-US" dirty="0" smtClean="0"/>
              <a:t>smart</a:t>
            </a:r>
          </a:p>
          <a:p>
            <a:pPr lvl="1"/>
            <a:r>
              <a:rPr lang="en-US" dirty="0" smtClean="0"/>
              <a:t>I did not understand a word from what he said</a:t>
            </a:r>
            <a:endParaRPr lang="en-US" dirty="0" smtClean="0"/>
          </a:p>
          <a:p>
            <a:pPr marL="0" indent="0">
              <a:buNone/>
            </a:pPr>
            <a:r>
              <a:rPr lang="en-US" dirty="0" smtClean="0"/>
              <a:t>or…. </a:t>
            </a:r>
          </a:p>
          <a:p>
            <a:r>
              <a:rPr lang="en-US" dirty="0" smtClean="0"/>
              <a:t>I (the attendee) am really smart </a:t>
            </a:r>
          </a:p>
          <a:p>
            <a:pPr lvl="1"/>
            <a:r>
              <a:rPr lang="en-US" dirty="0" smtClean="0"/>
              <a:t>I understood a difficult problem</a:t>
            </a:r>
          </a:p>
          <a:p>
            <a:pPr lvl="1"/>
            <a:r>
              <a:rPr lang="en-US" dirty="0" smtClean="0"/>
              <a:t>I even understood its solution</a:t>
            </a:r>
            <a:r>
              <a:rPr lang="en-US" dirty="0" smtClean="0"/>
              <a:t>!</a:t>
            </a:r>
          </a:p>
          <a:p>
            <a:pPr lvl="1"/>
            <a:r>
              <a:rPr lang="en-US" dirty="0" smtClean="0"/>
              <a:t>Wow! I am smarter than I thought!</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18</a:t>
            </a:fld>
            <a:endParaRPr lang="en-US" dirty="0"/>
          </a:p>
        </p:txBody>
      </p:sp>
      <p:sp>
        <p:nvSpPr>
          <p:cNvPr id="6" name="Title 5"/>
          <p:cNvSpPr>
            <a:spLocks noGrp="1"/>
          </p:cNvSpPr>
          <p:nvPr>
            <p:ph type="title"/>
          </p:nvPr>
        </p:nvSpPr>
        <p:spPr/>
        <p:txBody>
          <a:bodyPr/>
          <a:lstStyle/>
          <a:p>
            <a:r>
              <a:rPr lang="en-US" dirty="0" smtClean="0"/>
              <a:t>What do I want the attendees </a:t>
            </a:r>
            <a:br>
              <a:rPr lang="en-US" dirty="0" smtClean="0"/>
            </a:br>
            <a:r>
              <a:rPr lang="en-US" dirty="0" smtClean="0"/>
              <a:t> to say after the talk? </a:t>
            </a:r>
            <a:endParaRPr lang="en-US" dirty="0"/>
          </a:p>
        </p:txBody>
      </p:sp>
    </p:spTree>
    <p:extLst>
      <p:ext uri="{BB962C8B-B14F-4D97-AF65-F5344CB8AC3E}">
        <p14:creationId xmlns:p14="http://schemas.microsoft.com/office/powerpoint/2010/main" val="3660402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they can remember </a:t>
            </a:r>
            <a:r>
              <a:rPr lang="en-US" dirty="0" smtClean="0">
                <a:solidFill>
                  <a:srgbClr val="FF0000"/>
                </a:solidFill>
              </a:rPr>
              <a:t>one point </a:t>
            </a:r>
            <a:r>
              <a:rPr lang="en-US" dirty="0" smtClean="0"/>
              <a:t>after the talk</a:t>
            </a:r>
          </a:p>
          <a:p>
            <a:pPr lvl="1"/>
            <a:r>
              <a:rPr lang="en-US" dirty="0" smtClean="0"/>
              <a:t>What would that be? </a:t>
            </a:r>
          </a:p>
          <a:p>
            <a:pPr lvl="1"/>
            <a:endParaRPr lang="en-US" dirty="0" smtClean="0"/>
          </a:p>
          <a:p>
            <a:r>
              <a:rPr lang="en-US" dirty="0"/>
              <a:t>If they can remember </a:t>
            </a:r>
            <a:r>
              <a:rPr lang="en-US" dirty="0" smtClean="0">
                <a:solidFill>
                  <a:srgbClr val="FF0000"/>
                </a:solidFill>
              </a:rPr>
              <a:t>two points </a:t>
            </a:r>
            <a:r>
              <a:rPr lang="en-US" dirty="0"/>
              <a:t>after the talk</a:t>
            </a:r>
          </a:p>
          <a:p>
            <a:pPr lvl="1"/>
            <a:r>
              <a:rPr lang="en-US" dirty="0"/>
              <a:t>What would </a:t>
            </a:r>
            <a:r>
              <a:rPr lang="en-US" dirty="0" smtClean="0"/>
              <a:t>these two points </a:t>
            </a:r>
            <a:r>
              <a:rPr lang="en-US" dirty="0"/>
              <a:t>be? </a:t>
            </a:r>
          </a:p>
          <a:p>
            <a:pPr lvl="1"/>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19</a:t>
            </a:fld>
            <a:endParaRPr lang="en-US" dirty="0"/>
          </a:p>
        </p:txBody>
      </p:sp>
      <p:sp>
        <p:nvSpPr>
          <p:cNvPr id="6" name="Title 5"/>
          <p:cNvSpPr>
            <a:spLocks noGrp="1"/>
          </p:cNvSpPr>
          <p:nvPr>
            <p:ph type="title"/>
          </p:nvPr>
        </p:nvSpPr>
        <p:spPr/>
        <p:txBody>
          <a:bodyPr/>
          <a:lstStyle/>
          <a:p>
            <a:r>
              <a:rPr lang="en-US" dirty="0" smtClean="0"/>
              <a:t>What do you want the audience to remember?</a:t>
            </a:r>
            <a:endParaRPr lang="en-US" dirty="0"/>
          </a:p>
        </p:txBody>
      </p:sp>
    </p:spTree>
    <p:extLst>
      <p:ext uri="{BB962C8B-B14F-4D97-AF65-F5344CB8AC3E}">
        <p14:creationId xmlns:p14="http://schemas.microsoft.com/office/powerpoint/2010/main" val="1716066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792" y="1115541"/>
            <a:ext cx="9324948" cy="3816424"/>
          </a:xfrm>
        </p:spPr>
        <p:txBody>
          <a:bodyPr>
            <a:normAutofit/>
          </a:bodyPr>
          <a:lstStyle/>
          <a:p>
            <a:r>
              <a:rPr lang="en-US" sz="2800" dirty="0" smtClean="0">
                <a:solidFill>
                  <a:srgbClr val="FF0000"/>
                </a:solidFill>
              </a:rPr>
              <a:t>How to give a bad talk</a:t>
            </a:r>
          </a:p>
          <a:p>
            <a:pPr lvl="1"/>
            <a:r>
              <a:rPr lang="en-US" sz="2400" dirty="0" smtClean="0"/>
              <a:t>By D. Patterson</a:t>
            </a:r>
          </a:p>
          <a:p>
            <a:r>
              <a:rPr lang="en-US" sz="2800" dirty="0" smtClean="0"/>
              <a:t>Some more advice </a:t>
            </a:r>
          </a:p>
          <a:p>
            <a:r>
              <a:rPr lang="en-US" sz="2800" dirty="0" smtClean="0"/>
              <a:t>Summary </a:t>
            </a:r>
            <a:endParaRPr lang="en-US" sz="2800"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2</a:t>
            </a:fld>
            <a:endParaRPr lang="en-US" dirty="0"/>
          </a:p>
        </p:txBody>
      </p:sp>
      <p:sp>
        <p:nvSpPr>
          <p:cNvPr id="6" name="Title 5"/>
          <p:cNvSpPr>
            <a:spLocks noGrp="1"/>
          </p:cNvSpPr>
          <p:nvPr>
            <p:ph type="title"/>
          </p:nvPr>
        </p:nvSpPr>
        <p:spPr/>
        <p:txBody>
          <a:bodyPr/>
          <a:lstStyle/>
          <a:p>
            <a:r>
              <a:rPr lang="en-US" dirty="0" smtClean="0"/>
              <a:t>Roadmap</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2266" y="1115541"/>
            <a:ext cx="4980411" cy="3315086"/>
          </a:xfrm>
          <a:prstGeom prst="rect">
            <a:avLst/>
          </a:prstGeom>
        </p:spPr>
      </p:pic>
    </p:spTree>
    <p:extLst>
      <p:ext uri="{BB962C8B-B14F-4D97-AF65-F5344CB8AC3E}">
        <p14:creationId xmlns:p14="http://schemas.microsoft.com/office/powerpoint/2010/main" val="6221579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Repeat</a:t>
            </a:r>
            <a:r>
              <a:rPr lang="en-US" dirty="0" smtClean="0"/>
              <a:t> the Question </a:t>
            </a:r>
          </a:p>
          <a:p>
            <a:pPr lvl="1"/>
            <a:r>
              <a:rPr lang="en-US" dirty="0" smtClean="0"/>
              <a:t>So that the rest of the audience hears it </a:t>
            </a:r>
          </a:p>
          <a:p>
            <a:pPr lvl="1"/>
            <a:r>
              <a:rPr lang="en-US" dirty="0" smtClean="0"/>
              <a:t>So that you get some time to think about it </a:t>
            </a:r>
          </a:p>
          <a:p>
            <a:r>
              <a:rPr lang="en-US" dirty="0" smtClean="0"/>
              <a:t>If you know the answer</a:t>
            </a:r>
          </a:p>
          <a:p>
            <a:pPr lvl="1"/>
            <a:r>
              <a:rPr lang="en-US" dirty="0" smtClean="0">
                <a:solidFill>
                  <a:srgbClr val="FF0000"/>
                </a:solidFill>
              </a:rPr>
              <a:t>State</a:t>
            </a:r>
            <a:r>
              <a:rPr lang="en-US" dirty="0" smtClean="0"/>
              <a:t> </a:t>
            </a:r>
            <a:r>
              <a:rPr lang="en-US" dirty="0" smtClean="0"/>
              <a:t>the answer</a:t>
            </a:r>
            <a:endParaRPr lang="en-US" dirty="0" smtClean="0"/>
          </a:p>
          <a:p>
            <a:r>
              <a:rPr lang="en-US" dirty="0" smtClean="0"/>
              <a:t>If you do not know the answer say </a:t>
            </a:r>
          </a:p>
          <a:p>
            <a:pPr lvl="1"/>
            <a:r>
              <a:rPr lang="en-US" dirty="0" smtClean="0"/>
              <a:t>I do not know – I am not sure </a:t>
            </a:r>
          </a:p>
          <a:p>
            <a:pPr lvl="1"/>
            <a:r>
              <a:rPr lang="en-US" dirty="0" smtClean="0"/>
              <a:t>I will get back to you on this</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20</a:t>
            </a:fld>
            <a:endParaRPr lang="en-US" dirty="0"/>
          </a:p>
        </p:txBody>
      </p:sp>
      <p:sp>
        <p:nvSpPr>
          <p:cNvPr id="6" name="Title 5"/>
          <p:cNvSpPr>
            <a:spLocks noGrp="1"/>
          </p:cNvSpPr>
          <p:nvPr>
            <p:ph type="title"/>
          </p:nvPr>
        </p:nvSpPr>
        <p:spPr/>
        <p:txBody>
          <a:bodyPr/>
          <a:lstStyle/>
          <a:p>
            <a:r>
              <a:rPr lang="en-US" dirty="0" smtClean="0"/>
              <a:t>How to handle questions</a:t>
            </a:r>
            <a:endParaRPr lang="en-US" dirty="0"/>
          </a:p>
        </p:txBody>
      </p:sp>
    </p:spTree>
    <p:extLst>
      <p:ext uri="{BB962C8B-B14F-4D97-AF65-F5344CB8AC3E}">
        <p14:creationId xmlns:p14="http://schemas.microsoft.com/office/powerpoint/2010/main" val="2665062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Do not get involved </a:t>
            </a:r>
            <a:r>
              <a:rPr lang="en-US" dirty="0" smtClean="0"/>
              <a:t>in an argument</a:t>
            </a:r>
          </a:p>
          <a:p>
            <a:r>
              <a:rPr lang="en-US" dirty="0" smtClean="0">
                <a:solidFill>
                  <a:srgbClr val="FF0000"/>
                </a:solidFill>
              </a:rPr>
              <a:t>Never argue </a:t>
            </a:r>
            <a:r>
              <a:rPr lang="en-US" dirty="0" smtClean="0"/>
              <a:t>with the audience </a:t>
            </a:r>
          </a:p>
          <a:p>
            <a:r>
              <a:rPr lang="en-US" dirty="0" smtClean="0"/>
              <a:t>If some person insists or is aggressive </a:t>
            </a:r>
          </a:p>
          <a:p>
            <a:pPr lvl="1"/>
            <a:r>
              <a:rPr lang="en-US" dirty="0" smtClean="0"/>
              <a:t>Say something positive </a:t>
            </a:r>
          </a:p>
          <a:p>
            <a:pPr lvl="2"/>
            <a:r>
              <a:rPr lang="en-US" dirty="0" smtClean="0"/>
              <a:t>“I see your point” – “I understand” – nod…</a:t>
            </a:r>
          </a:p>
          <a:p>
            <a:pPr lvl="1"/>
            <a:r>
              <a:rPr lang="en-US" dirty="0" smtClean="0"/>
              <a:t>And defer the discussion for later – after the talk</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21</a:t>
            </a:fld>
            <a:endParaRPr lang="en-US" dirty="0"/>
          </a:p>
        </p:txBody>
      </p:sp>
      <p:sp>
        <p:nvSpPr>
          <p:cNvPr id="6" name="Title 5"/>
          <p:cNvSpPr>
            <a:spLocks noGrp="1"/>
          </p:cNvSpPr>
          <p:nvPr>
            <p:ph type="title"/>
          </p:nvPr>
        </p:nvSpPr>
        <p:spPr/>
        <p:txBody>
          <a:bodyPr/>
          <a:lstStyle/>
          <a:p>
            <a:r>
              <a:rPr lang="en-US" dirty="0" smtClean="0"/>
              <a:t>How to handle an argument</a:t>
            </a:r>
            <a:endParaRPr lang="en-US" dirty="0"/>
          </a:p>
        </p:txBody>
      </p:sp>
    </p:spTree>
    <p:extLst>
      <p:ext uri="{BB962C8B-B14F-4D97-AF65-F5344CB8AC3E}">
        <p14:creationId xmlns:p14="http://schemas.microsoft.com/office/powerpoint/2010/main" val="16043133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792" y="1115541"/>
            <a:ext cx="9324948" cy="3816424"/>
          </a:xfrm>
        </p:spPr>
        <p:txBody>
          <a:bodyPr>
            <a:normAutofit/>
          </a:bodyPr>
          <a:lstStyle/>
          <a:p>
            <a:r>
              <a:rPr lang="en-US" sz="2800" dirty="0" smtClean="0">
                <a:solidFill>
                  <a:schemeClr val="accent6"/>
                </a:solidFill>
              </a:rPr>
              <a:t>How to give a bad talk</a:t>
            </a:r>
          </a:p>
          <a:p>
            <a:pPr lvl="1"/>
            <a:r>
              <a:rPr lang="en-US" sz="2400" dirty="0" smtClean="0"/>
              <a:t>By D. Patterson</a:t>
            </a:r>
          </a:p>
          <a:p>
            <a:r>
              <a:rPr lang="en-US" sz="2800" dirty="0" smtClean="0">
                <a:solidFill>
                  <a:schemeClr val="accent6"/>
                </a:solidFill>
              </a:rPr>
              <a:t>Some more advice </a:t>
            </a:r>
          </a:p>
          <a:p>
            <a:r>
              <a:rPr lang="en-US" sz="2800" dirty="0" smtClean="0">
                <a:solidFill>
                  <a:srgbClr val="FF0000"/>
                </a:solidFill>
              </a:rPr>
              <a:t>Summary </a:t>
            </a:r>
            <a:endParaRPr lang="en-US" sz="2800" dirty="0">
              <a:solidFill>
                <a:srgbClr val="FF0000"/>
              </a:solidFill>
            </a:endParaRP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22</a:t>
            </a:fld>
            <a:endParaRPr lang="en-US" dirty="0"/>
          </a:p>
        </p:txBody>
      </p:sp>
      <p:sp>
        <p:nvSpPr>
          <p:cNvPr id="6" name="Title 5"/>
          <p:cNvSpPr>
            <a:spLocks noGrp="1"/>
          </p:cNvSpPr>
          <p:nvPr>
            <p:ph type="title"/>
          </p:nvPr>
        </p:nvSpPr>
        <p:spPr/>
        <p:txBody>
          <a:bodyPr/>
          <a:lstStyle/>
          <a:p>
            <a:r>
              <a:rPr lang="en-US" dirty="0" smtClean="0"/>
              <a:t>Roadmap</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2266" y="1115541"/>
            <a:ext cx="4980411" cy="3315086"/>
          </a:xfrm>
          <a:prstGeom prst="rect">
            <a:avLst/>
          </a:prstGeom>
        </p:spPr>
      </p:pic>
    </p:spTree>
    <p:extLst>
      <p:ext uri="{BB962C8B-B14F-4D97-AF65-F5344CB8AC3E}">
        <p14:creationId xmlns:p14="http://schemas.microsoft.com/office/powerpoint/2010/main" val="29875510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Be neat – use bullets - keywords</a:t>
            </a:r>
          </a:p>
          <a:p>
            <a:r>
              <a:rPr lang="en-US" dirty="0" smtClean="0"/>
              <a:t>Use large fonts (</a:t>
            </a:r>
            <a:r>
              <a:rPr lang="en-US" dirty="0" smtClean="0">
                <a:solidFill>
                  <a:srgbClr val="FF0000"/>
                </a:solidFill>
              </a:rPr>
              <a:t>20 </a:t>
            </a:r>
            <a:r>
              <a:rPr lang="en-US" dirty="0" err="1" smtClean="0">
                <a:solidFill>
                  <a:srgbClr val="FF0000"/>
                </a:solidFill>
              </a:rPr>
              <a:t>pt</a:t>
            </a:r>
            <a:r>
              <a:rPr lang="en-US" dirty="0" smtClean="0">
                <a:solidFill>
                  <a:srgbClr val="FF0000"/>
                </a:solidFill>
              </a:rPr>
              <a:t> font size </a:t>
            </a:r>
            <a:r>
              <a:rPr lang="en-US" dirty="0" smtClean="0"/>
              <a:t>minimum) </a:t>
            </a:r>
          </a:p>
          <a:p>
            <a:r>
              <a:rPr lang="en-US" dirty="0" smtClean="0">
                <a:solidFill>
                  <a:srgbClr val="FF0000"/>
                </a:solidFill>
              </a:rPr>
              <a:t>You give the talk for them </a:t>
            </a:r>
            <a:r>
              <a:rPr lang="en-US" dirty="0" smtClean="0"/>
              <a:t>(the audience)</a:t>
            </a:r>
          </a:p>
          <a:p>
            <a:pPr lvl="1"/>
            <a:r>
              <a:rPr lang="en-US" dirty="0" smtClean="0"/>
              <a:t>Not for you (the speaker) </a:t>
            </a:r>
          </a:p>
          <a:p>
            <a:r>
              <a:rPr lang="en-US" dirty="0" smtClean="0"/>
              <a:t>Practice – practice – practice </a:t>
            </a:r>
          </a:p>
          <a:p>
            <a:r>
              <a:rPr lang="en-US" dirty="0"/>
              <a:t>a</a:t>
            </a:r>
            <a:r>
              <a:rPr lang="en-US" dirty="0" smtClean="0"/>
              <a:t>nd then </a:t>
            </a:r>
          </a:p>
          <a:p>
            <a:r>
              <a:rPr lang="en-US" dirty="0" smtClean="0"/>
              <a:t>Practice some more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23</a:t>
            </a:fld>
            <a:endParaRPr lang="en-US" dirty="0"/>
          </a:p>
        </p:txBody>
      </p:sp>
      <p:sp>
        <p:nvSpPr>
          <p:cNvPr id="7" name="Title 6"/>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561893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5 years from now: October 10 2024</a:t>
            </a:r>
          </a:p>
          <a:p>
            <a:r>
              <a:rPr lang="en-US" dirty="0" smtClean="0"/>
              <a:t>Send me </a:t>
            </a:r>
            <a:r>
              <a:rPr lang="en-US" dirty="0" smtClean="0"/>
              <a:t>an email </a:t>
            </a:r>
            <a:r>
              <a:rPr lang="en-US" dirty="0" smtClean="0"/>
              <a:t>saying </a:t>
            </a:r>
          </a:p>
          <a:p>
            <a:pPr lvl="1"/>
            <a:r>
              <a:rPr lang="en-US" dirty="0" smtClean="0"/>
              <a:t>If you still remember the lecture </a:t>
            </a:r>
          </a:p>
          <a:p>
            <a:pPr lvl="1"/>
            <a:r>
              <a:rPr lang="en-US" dirty="0" smtClean="0"/>
              <a:t>What is the one point you still remember </a:t>
            </a:r>
            <a:r>
              <a:rPr lang="en-US" dirty="0" smtClean="0"/>
              <a:t>(</a:t>
            </a:r>
            <a:r>
              <a:rPr lang="en-US" dirty="0" smtClean="0"/>
              <a:t>if any</a:t>
            </a:r>
            <a:r>
              <a:rPr lang="en-US" dirty="0" smtClean="0"/>
              <a:t>)</a:t>
            </a:r>
          </a:p>
          <a:p>
            <a:pPr marL="503972" lvl="1" indent="0">
              <a:buNone/>
            </a:pPr>
            <a:endParaRPr lang="en-US" dirty="0" smtClean="0"/>
          </a:p>
          <a:p>
            <a:pPr marL="503972" lvl="1" indent="0">
              <a:buNone/>
            </a:pPr>
            <a:endParaRPr lang="en-US" dirty="0"/>
          </a:p>
          <a:p>
            <a:pPr marL="62997" indent="0">
              <a:buNone/>
            </a:pPr>
            <a:r>
              <a:rPr lang="en-US" dirty="0" smtClean="0"/>
              <a:t>			!!!!THANK YOU!!!!! </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24</a:t>
            </a:fld>
            <a:endParaRPr lang="en-US" dirty="0"/>
          </a:p>
        </p:txBody>
      </p:sp>
      <p:sp>
        <p:nvSpPr>
          <p:cNvPr id="6" name="Title 5"/>
          <p:cNvSpPr>
            <a:spLocks noGrp="1"/>
          </p:cNvSpPr>
          <p:nvPr>
            <p:ph type="title"/>
          </p:nvPr>
        </p:nvSpPr>
        <p:spPr/>
        <p:txBody>
          <a:bodyPr/>
          <a:lstStyle/>
          <a:p>
            <a:r>
              <a:rPr lang="en-US" dirty="0" smtClean="0"/>
              <a:t>Take Home </a:t>
            </a:r>
            <a:r>
              <a:rPr lang="en-US" sz="4400" dirty="0" smtClean="0"/>
              <a:t>Assignment</a:t>
            </a:r>
            <a:endParaRPr lang="en-US" dirty="0"/>
          </a:p>
        </p:txBody>
      </p:sp>
    </p:spTree>
    <p:extLst>
      <p:ext uri="{BB962C8B-B14F-4D97-AF65-F5344CB8AC3E}">
        <p14:creationId xmlns:p14="http://schemas.microsoft.com/office/powerpoint/2010/main" val="3817528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6496" y="755968"/>
            <a:ext cx="8567632" cy="1620430"/>
          </a:xfrm>
        </p:spPr>
        <p:txBody>
          <a:bodyPr anchor="ctr"/>
          <a:lstStyle/>
          <a:p>
            <a:pPr eaLnBrk="1" hangingPunct="1"/>
            <a:r>
              <a:rPr lang="en-US" altLang="en-US" sz="4850"/>
              <a:t>How to give a talk</a:t>
            </a:r>
          </a:p>
        </p:txBody>
      </p:sp>
      <p:sp>
        <p:nvSpPr>
          <p:cNvPr id="2051" name="Rectangle 3"/>
          <p:cNvSpPr>
            <a:spLocks noGrp="1" noChangeArrowheads="1"/>
          </p:cNvSpPr>
          <p:nvPr>
            <p:ph type="subTitle" idx="1"/>
          </p:nvPr>
        </p:nvSpPr>
        <p:spPr>
          <a:xfrm>
            <a:off x="1512464" y="3191862"/>
            <a:ext cx="7704312" cy="1884119"/>
          </a:xfrm>
        </p:spPr>
        <p:txBody>
          <a:bodyPr>
            <a:normAutofit fontScale="62500" lnSpcReduction="20000"/>
          </a:bodyPr>
          <a:lstStyle/>
          <a:p>
            <a:pPr eaLnBrk="1" hangingPunct="1"/>
            <a:r>
              <a:rPr lang="en-US" altLang="en-US" sz="3527" dirty="0"/>
              <a:t>Based on the “How to give a bad talk” by D. Patterson</a:t>
            </a:r>
          </a:p>
          <a:p>
            <a:pPr eaLnBrk="1" hangingPunct="1"/>
            <a:endParaRPr lang="en-US" altLang="en-US" sz="3527" dirty="0"/>
          </a:p>
          <a:p>
            <a:pPr eaLnBrk="1" hangingPunct="1"/>
            <a:endParaRPr lang="en-US" altLang="en-US" sz="3527" dirty="0"/>
          </a:p>
          <a:p>
            <a:pPr eaLnBrk="1" hangingPunct="1"/>
            <a:r>
              <a:rPr lang="en-US" altLang="en-US" sz="3527" dirty="0"/>
              <a:t>Vangelis </a:t>
            </a:r>
            <a:r>
              <a:rPr lang="en-US" altLang="en-US" sz="3527" dirty="0" err="1"/>
              <a:t>Markatos</a:t>
            </a:r>
            <a:endParaRPr lang="en-US" altLang="en-US" sz="3527" dirty="0"/>
          </a:p>
        </p:txBody>
      </p:sp>
    </p:spTree>
    <p:extLst>
      <p:ext uri="{BB962C8B-B14F-4D97-AF65-F5344CB8AC3E}">
        <p14:creationId xmlns:p14="http://schemas.microsoft.com/office/powerpoint/2010/main" val="27620447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Photos from</a:t>
            </a:r>
          </a:p>
          <a:p>
            <a:pPr lvl="1"/>
            <a:r>
              <a:rPr lang="en-US" dirty="0" err="1"/>
              <a:t>Pexels</a:t>
            </a:r>
            <a:r>
              <a:rPr lang="en-US" dirty="0"/>
              <a:t>, </a:t>
            </a:r>
            <a:r>
              <a:rPr lang="en-US" dirty="0">
                <a:hlinkClick r:id="rId2"/>
              </a:rPr>
              <a:t>https://www.pexels.com</a:t>
            </a:r>
            <a:r>
              <a:rPr lang="en-US" dirty="0"/>
              <a:t> </a:t>
            </a:r>
          </a:p>
          <a:p>
            <a:pPr lvl="1"/>
            <a:r>
              <a:rPr lang="en-US" dirty="0" err="1"/>
              <a:t>PxHere</a:t>
            </a:r>
            <a:r>
              <a:rPr lang="en-US" dirty="0"/>
              <a:t>, </a:t>
            </a:r>
            <a:r>
              <a:rPr lang="en-US" dirty="0">
                <a:hlinkClick r:id="rId3"/>
              </a:rPr>
              <a:t>https://pxhere.com</a:t>
            </a:r>
            <a:r>
              <a:rPr lang="en-US" dirty="0"/>
              <a:t> </a:t>
            </a:r>
          </a:p>
          <a:p>
            <a:pPr lvl="1"/>
            <a:r>
              <a:rPr lang="en-US" dirty="0"/>
              <a:t>The Blue Diamond Gallery, </a:t>
            </a:r>
            <a:r>
              <a:rPr lang="en-US" dirty="0">
                <a:hlinkClick r:id="rId4"/>
              </a:rPr>
              <a:t>https://www.thebluediamondgallery.com</a:t>
            </a:r>
            <a:r>
              <a:rPr lang="en-US" dirty="0"/>
              <a:t> </a:t>
            </a:r>
          </a:p>
          <a:p>
            <a:pPr lvl="1"/>
            <a:r>
              <a:rPr lang="en-US" dirty="0" smtClean="0"/>
              <a:t>MAX PIXEL.net</a:t>
            </a:r>
            <a:endParaRPr lang="en-US" dirty="0" smtClean="0">
              <a:hlinkClick r:id="rId5"/>
            </a:endParaRPr>
          </a:p>
          <a:p>
            <a:pPr lvl="2"/>
            <a:r>
              <a:rPr lang="en-US" dirty="0" smtClean="0">
                <a:hlinkClick r:id="rId5"/>
              </a:rPr>
              <a:t>https</a:t>
            </a:r>
            <a:r>
              <a:rPr lang="en-US" dirty="0">
                <a:hlinkClick r:id="rId5"/>
              </a:rPr>
              <a:t>://www.maxpixel.net</a:t>
            </a:r>
            <a:r>
              <a:rPr lang="en-US" dirty="0" smtClean="0"/>
              <a:t>  </a:t>
            </a:r>
            <a:endParaRPr lang="en-US" dirty="0"/>
          </a:p>
          <a:p>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26</a:t>
            </a:fld>
            <a:endParaRPr lang="en-US" dirty="0"/>
          </a:p>
        </p:txBody>
      </p:sp>
      <p:sp>
        <p:nvSpPr>
          <p:cNvPr id="6" name="Title 5"/>
          <p:cNvSpPr>
            <a:spLocks noGrp="1"/>
          </p:cNvSpPr>
          <p:nvPr>
            <p:ph type="title"/>
          </p:nvPr>
        </p:nvSpPr>
        <p:spPr/>
        <p:txBody>
          <a:bodyPr/>
          <a:lstStyle/>
          <a:p>
            <a:r>
              <a:rPr lang="en-US" dirty="0" smtClean="0"/>
              <a:t>Credit</a:t>
            </a:r>
            <a:endParaRPr lang="en-US" dirty="0"/>
          </a:p>
        </p:txBody>
      </p:sp>
    </p:spTree>
    <p:extLst>
      <p:ext uri="{BB962C8B-B14F-4D97-AF65-F5344CB8AC3E}">
        <p14:creationId xmlns:p14="http://schemas.microsoft.com/office/powerpoint/2010/main" val="3321427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792" y="1115541"/>
            <a:ext cx="5544616" cy="5773096"/>
          </a:xfrm>
        </p:spPr>
        <p:txBody>
          <a:bodyPr/>
          <a:lstStyle/>
          <a:p>
            <a:r>
              <a:rPr lang="en-US" dirty="0" smtClean="0"/>
              <a:t>Use at least </a:t>
            </a:r>
            <a:r>
              <a:rPr lang="en-US" dirty="0" smtClean="0">
                <a:solidFill>
                  <a:srgbClr val="FF0000"/>
                </a:solidFill>
              </a:rPr>
              <a:t>20pt font size </a:t>
            </a:r>
            <a:r>
              <a:rPr lang="en-US" dirty="0" smtClean="0"/>
              <a:t>for your fonts. </a:t>
            </a:r>
          </a:p>
          <a:p>
            <a:r>
              <a:rPr lang="en-US" dirty="0" smtClean="0"/>
              <a:t>This text is 32pt large </a:t>
            </a:r>
          </a:p>
          <a:p>
            <a:r>
              <a:rPr lang="en-US" sz="2400" dirty="0"/>
              <a:t>This </a:t>
            </a:r>
            <a:r>
              <a:rPr lang="en-US" sz="2400" dirty="0" smtClean="0"/>
              <a:t>text is 24pt  </a:t>
            </a:r>
            <a:r>
              <a:rPr lang="en-US" sz="2400" dirty="0"/>
              <a:t>large </a:t>
            </a:r>
          </a:p>
          <a:p>
            <a:r>
              <a:rPr lang="en-US" sz="2000" dirty="0"/>
              <a:t>This </a:t>
            </a:r>
            <a:r>
              <a:rPr lang="en-US" sz="2000" dirty="0" smtClean="0"/>
              <a:t>text is 20pt </a:t>
            </a:r>
            <a:r>
              <a:rPr lang="en-US" sz="2000" dirty="0"/>
              <a:t>large </a:t>
            </a:r>
          </a:p>
          <a:p>
            <a:r>
              <a:rPr lang="en-US" sz="1600" dirty="0"/>
              <a:t>This </a:t>
            </a:r>
            <a:r>
              <a:rPr lang="en-US" sz="1600" dirty="0" smtClean="0"/>
              <a:t>text is 16pt large </a:t>
            </a:r>
          </a:p>
          <a:p>
            <a:r>
              <a:rPr lang="en-US" sz="1200" dirty="0" smtClean="0"/>
              <a:t>This text is 12pt large </a:t>
            </a:r>
            <a:endParaRPr lang="en-US" sz="1200" dirty="0"/>
          </a:p>
          <a:p>
            <a:r>
              <a:rPr lang="en-US" sz="1050" dirty="0" smtClean="0"/>
              <a:t>People can not easily read this text </a:t>
            </a:r>
          </a:p>
          <a:p>
            <a:r>
              <a:rPr lang="en-US" sz="900" dirty="0" smtClean="0"/>
              <a:t>Do not put all your important points down here…</a:t>
            </a:r>
            <a:endParaRPr lang="el-GR" sz="900" dirty="0" smtClean="0"/>
          </a:p>
          <a:p>
            <a:endParaRPr lang="en-US" sz="1200" dirty="0"/>
          </a:p>
          <a:p>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3</a:t>
            </a:fld>
            <a:endParaRPr lang="en-US" dirty="0"/>
          </a:p>
        </p:txBody>
      </p:sp>
      <p:sp>
        <p:nvSpPr>
          <p:cNvPr id="6" name="Title 5"/>
          <p:cNvSpPr>
            <a:spLocks noGrp="1"/>
          </p:cNvSpPr>
          <p:nvPr>
            <p:ph type="title"/>
          </p:nvPr>
        </p:nvSpPr>
        <p:spPr/>
        <p:txBody>
          <a:bodyPr/>
          <a:lstStyle/>
          <a:p>
            <a:r>
              <a:rPr lang="en-US" dirty="0" smtClean="0"/>
              <a:t>Do not cram everything together</a:t>
            </a:r>
            <a:endParaRPr lang="en-US" dirty="0"/>
          </a:p>
        </p:txBody>
      </p:sp>
      <p:pic>
        <p:nvPicPr>
          <p:cNvPr id="1026" name="Picture 2" descr="https://upload.wikimedia.org/wikipedia/commons/e/e7/Snellen0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2440" y="1259557"/>
            <a:ext cx="3766840" cy="5069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2229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4</a:t>
            </a:fld>
            <a:endParaRPr lang="en-US" dirty="0"/>
          </a:p>
        </p:txBody>
      </p:sp>
      <p:sp>
        <p:nvSpPr>
          <p:cNvPr id="6" name="Title 5"/>
          <p:cNvSpPr>
            <a:spLocks noGrp="1"/>
          </p:cNvSpPr>
          <p:nvPr>
            <p:ph type="title"/>
          </p:nvPr>
        </p:nvSpPr>
        <p:spPr/>
        <p:txBody>
          <a:bodyPr/>
          <a:lstStyle/>
          <a:p>
            <a:r>
              <a:rPr lang="en-US" dirty="0" smtClean="0"/>
              <a:t>Be Neat</a:t>
            </a:r>
            <a:endParaRPr lang="en-US" dirty="0"/>
          </a:p>
        </p:txBody>
      </p:sp>
      <p:sp>
        <p:nvSpPr>
          <p:cNvPr id="8" name="Rectangle 3"/>
          <p:cNvSpPr txBox="1">
            <a:spLocks noChangeArrowheads="1"/>
          </p:cNvSpPr>
          <p:nvPr/>
        </p:nvSpPr>
        <p:spPr bwMode="auto">
          <a:xfrm>
            <a:off x="353121" y="1475581"/>
            <a:ext cx="9071610" cy="1463904"/>
          </a:xfrm>
          <a:prstGeom prst="rect">
            <a:avLst/>
          </a:prstGeom>
          <a:noFill/>
          <a:ln w="9525">
            <a:noFill/>
            <a:miter lim="800000"/>
            <a:headEnd/>
            <a:tailEnd/>
          </a:ln>
          <a:effectLst/>
        </p:spPr>
        <p:txBody>
          <a:bodyPr vert="horz" wrap="square" lIns="0" tIns="0" rIns="0" bIns="0" numCol="1" anchor="ctr" anchorCtr="0" compatLnSpc="1">
            <a:prstTxWarp prst="textNoShape">
              <a:avLst/>
            </a:prstTxWarp>
            <a:normAutofit/>
          </a:bodyPr>
          <a:lstStyle>
            <a:lvl1pPr marL="377979" indent="-377979" algn="l" rtl="0" eaLnBrk="1" fontAlgn="base" hangingPunct="1">
              <a:lnSpc>
                <a:spcPct val="110000"/>
              </a:lnSpc>
              <a:spcBef>
                <a:spcPct val="20000"/>
              </a:spcBef>
              <a:spcAft>
                <a:spcPct val="0"/>
              </a:spcAft>
              <a:buSzPct val="75000"/>
              <a:buFont typeface="Wingdings" charset="2"/>
              <a:buChar char="q"/>
              <a:defRPr sz="3200" b="1" i="0">
                <a:solidFill>
                  <a:schemeClr val="accent2">
                    <a:lumMod val="75000"/>
                  </a:schemeClr>
                </a:solidFill>
                <a:latin typeface="Microsoft JhengHei" panose="020B0604030504040204" pitchFamily="34" charset="-120"/>
                <a:ea typeface="Microsoft JhengHei" panose="020B0604030504040204" pitchFamily="34" charset="-120"/>
                <a:cs typeface="Calibri"/>
              </a:defRPr>
            </a:lvl1pPr>
            <a:lvl2pPr marL="818954" indent="-314982" algn="l" rtl="0" eaLnBrk="1" fontAlgn="base" hangingPunct="1">
              <a:lnSpc>
                <a:spcPct val="110000"/>
              </a:lnSpc>
              <a:spcBef>
                <a:spcPct val="20000"/>
              </a:spcBef>
              <a:spcAft>
                <a:spcPct val="0"/>
              </a:spcAft>
              <a:buSzPct val="65000"/>
              <a:buFont typeface="Wingdings" charset="2"/>
              <a:buChar char="q"/>
              <a:defRPr sz="2800" b="0" i="0">
                <a:solidFill>
                  <a:srgbClr val="0070C0"/>
                </a:solidFill>
                <a:latin typeface="Microsoft JhengHei" panose="020B0604030504040204" pitchFamily="34" charset="-120"/>
                <a:ea typeface="Microsoft JhengHei" panose="020B0604030504040204" pitchFamily="34" charset="-120"/>
                <a:cs typeface="Calibri"/>
              </a:defRPr>
            </a:lvl2pPr>
            <a:lvl3pPr marL="1259929" indent="-251986" algn="l" rtl="0" eaLnBrk="1" fontAlgn="base" hangingPunct="1">
              <a:lnSpc>
                <a:spcPct val="110000"/>
              </a:lnSpc>
              <a:spcBef>
                <a:spcPct val="20000"/>
              </a:spcBef>
              <a:spcAft>
                <a:spcPct val="0"/>
              </a:spcAft>
              <a:buFont typeface="Wingdings" charset="2"/>
              <a:buChar char="§"/>
              <a:defRPr sz="2400" b="0" i="0">
                <a:solidFill>
                  <a:schemeClr val="accent6">
                    <a:lumMod val="60000"/>
                    <a:lumOff val="40000"/>
                  </a:schemeClr>
                </a:solidFill>
                <a:latin typeface="Microsoft JhengHei" panose="020B0604030504040204" pitchFamily="34" charset="-120"/>
                <a:ea typeface="Microsoft JhengHei" panose="020B0604030504040204" pitchFamily="34" charset="-120"/>
                <a:cs typeface="Calibri"/>
              </a:defRPr>
            </a:lvl3pPr>
            <a:lvl4pPr marL="1763900" indent="-251986" algn="l" rtl="0" eaLnBrk="1" fontAlgn="base" hangingPunct="1">
              <a:spcBef>
                <a:spcPct val="20000"/>
              </a:spcBef>
              <a:spcAft>
                <a:spcPct val="0"/>
              </a:spcAft>
              <a:buChar char="•"/>
              <a:defRPr sz="1800" b="0" i="0">
                <a:solidFill>
                  <a:schemeClr val="tx1"/>
                </a:solidFill>
                <a:latin typeface="Microsoft JhengHei" panose="020B0604030504040204" pitchFamily="34" charset="-120"/>
                <a:ea typeface="Microsoft JhengHei" panose="020B0604030504040204" pitchFamily="34" charset="-120"/>
                <a:cs typeface="Calibri"/>
              </a:defRPr>
            </a:lvl4pPr>
            <a:lvl5pPr marL="2267872" indent="-251986" algn="l" rtl="0" eaLnBrk="1" fontAlgn="base" hangingPunct="1">
              <a:spcBef>
                <a:spcPct val="20000"/>
              </a:spcBef>
              <a:spcAft>
                <a:spcPct val="0"/>
              </a:spcAft>
              <a:defRPr sz="1600" b="0" i="0">
                <a:solidFill>
                  <a:schemeClr val="tx1"/>
                </a:solidFill>
                <a:latin typeface="Microsoft JhengHei" panose="020B0604030504040204" pitchFamily="34" charset="-120"/>
                <a:ea typeface="Microsoft JhengHei" panose="020B0604030504040204" pitchFamily="34" charset="-120"/>
                <a:cs typeface="Calibri"/>
              </a:defRPr>
            </a:lvl5pPr>
            <a:lvl6pPr marL="2771844" indent="-251986" algn="l" rtl="0" eaLnBrk="1" fontAlgn="base" hangingPunct="1">
              <a:spcBef>
                <a:spcPct val="20000"/>
              </a:spcBef>
              <a:spcAft>
                <a:spcPct val="0"/>
              </a:spcAft>
              <a:defRPr sz="1500">
                <a:solidFill>
                  <a:schemeClr val="tx1"/>
                </a:solidFill>
                <a:latin typeface="+mn-lt"/>
                <a:ea typeface="ＭＳ Ｐゴシック" charset="-128"/>
              </a:defRPr>
            </a:lvl6pPr>
            <a:lvl7pPr marL="3275815" indent="-251986" algn="l" rtl="0" eaLnBrk="1" fontAlgn="base" hangingPunct="1">
              <a:spcBef>
                <a:spcPct val="20000"/>
              </a:spcBef>
              <a:spcAft>
                <a:spcPct val="0"/>
              </a:spcAft>
              <a:defRPr sz="1500">
                <a:solidFill>
                  <a:schemeClr val="tx1"/>
                </a:solidFill>
                <a:latin typeface="+mn-lt"/>
                <a:ea typeface="ＭＳ Ｐゴシック" charset="-128"/>
              </a:defRPr>
            </a:lvl7pPr>
            <a:lvl8pPr marL="3779787" indent="-251986" algn="l" rtl="0" eaLnBrk="1" fontAlgn="base" hangingPunct="1">
              <a:spcBef>
                <a:spcPct val="20000"/>
              </a:spcBef>
              <a:spcAft>
                <a:spcPct val="0"/>
              </a:spcAft>
              <a:defRPr sz="1500">
                <a:solidFill>
                  <a:schemeClr val="tx1"/>
                </a:solidFill>
                <a:latin typeface="+mn-lt"/>
                <a:ea typeface="ＭＳ Ｐゴシック" charset="-128"/>
              </a:defRPr>
            </a:lvl8pPr>
            <a:lvl9pPr marL="4283758" indent="-251986" algn="l" rtl="0" eaLnBrk="1" fontAlgn="base" hangingPunct="1">
              <a:spcBef>
                <a:spcPct val="20000"/>
              </a:spcBef>
              <a:spcAft>
                <a:spcPct val="0"/>
              </a:spcAft>
              <a:defRPr sz="1500">
                <a:solidFill>
                  <a:schemeClr val="tx1"/>
                </a:solidFill>
                <a:latin typeface="+mn-lt"/>
                <a:ea typeface="ＭＳ Ｐゴシック" charset="-128"/>
              </a:defRPr>
            </a:lvl9pPr>
          </a:lstStyle>
          <a:p>
            <a:pPr defTabSz="914400">
              <a:lnSpc>
                <a:spcPct val="80000"/>
              </a:lnSpc>
              <a:buClrTx/>
            </a:pPr>
            <a:r>
              <a:rPr lang="en-US" altLang="en-US" sz="3086" kern="0" dirty="0" smtClean="0"/>
              <a:t>Use proper spelling, grammar, </a:t>
            </a:r>
            <a:r>
              <a:rPr lang="en-US" altLang="en-US" sz="3086" kern="0" dirty="0" smtClean="0"/>
              <a:t>legibility</a:t>
            </a:r>
          </a:p>
          <a:p>
            <a:pPr defTabSz="914400">
              <a:lnSpc>
                <a:spcPct val="80000"/>
              </a:lnSpc>
              <a:buClrTx/>
            </a:pPr>
            <a:r>
              <a:rPr lang="en-US" altLang="en-US" sz="3086" kern="0" dirty="0" smtClean="0"/>
              <a:t>If you are </a:t>
            </a:r>
            <a:r>
              <a:rPr lang="en-US" altLang="en-US" sz="3086" kern="0" dirty="0" err="1" smtClean="0"/>
              <a:t>slopi</a:t>
            </a:r>
            <a:r>
              <a:rPr lang="en-US" altLang="en-US" sz="3086" kern="0" dirty="0" smtClean="0"/>
              <a:t> with </a:t>
            </a:r>
            <a:r>
              <a:rPr lang="en-US" altLang="en-US" sz="3086" kern="0" dirty="0" err="1" smtClean="0"/>
              <a:t>speling</a:t>
            </a:r>
            <a:r>
              <a:rPr lang="en-US" altLang="en-US" sz="3086" kern="0" dirty="0" smtClean="0"/>
              <a:t> and </a:t>
            </a:r>
            <a:r>
              <a:rPr lang="en-US" altLang="en-US" sz="3086" kern="0" dirty="0" err="1" smtClean="0"/>
              <a:t>gramar</a:t>
            </a:r>
            <a:endParaRPr lang="en-US" altLang="en-US" sz="3086" kern="0" dirty="0" smtClean="0"/>
          </a:p>
          <a:p>
            <a:pPr lvl="1" defTabSz="914400">
              <a:lnSpc>
                <a:spcPct val="80000"/>
              </a:lnSpc>
              <a:buClrTx/>
            </a:pPr>
            <a:r>
              <a:rPr lang="en-US" altLang="en-US" sz="2686" kern="0" dirty="0" err="1" smtClean="0"/>
              <a:t>Peple</a:t>
            </a:r>
            <a:r>
              <a:rPr lang="en-US" altLang="en-US" sz="2686" kern="0" dirty="0" smtClean="0"/>
              <a:t> </a:t>
            </a:r>
            <a:r>
              <a:rPr lang="en-US" altLang="en-US" sz="2686" kern="0" dirty="0" err="1" smtClean="0"/>
              <a:t>wil</a:t>
            </a:r>
            <a:r>
              <a:rPr lang="en-US" altLang="en-US" sz="2686" kern="0" dirty="0" smtClean="0"/>
              <a:t> think that you don’t </a:t>
            </a:r>
            <a:r>
              <a:rPr lang="en-US" altLang="en-US" sz="2686" kern="0" dirty="0" err="1" smtClean="0"/>
              <a:t>kare</a:t>
            </a:r>
            <a:r>
              <a:rPr lang="en-US" altLang="en-US" sz="2686" kern="0" dirty="0" smtClean="0"/>
              <a:t> </a:t>
            </a:r>
            <a:endParaRPr lang="en-US" altLang="en-US" sz="2686" kern="0" dirty="0" smtClean="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7106" y="2974740"/>
            <a:ext cx="5926291" cy="3456384"/>
          </a:xfrm>
          <a:prstGeom prst="rect">
            <a:avLst/>
          </a:prstGeom>
        </p:spPr>
      </p:pic>
    </p:spTree>
    <p:extLst>
      <p:ext uri="{BB962C8B-B14F-4D97-AF65-F5344CB8AC3E}">
        <p14:creationId xmlns:p14="http://schemas.microsoft.com/office/powerpoint/2010/main" val="3548691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  </a:t>
            </a:r>
            <a:r>
              <a:rPr lang="en-US" dirty="0" smtClean="0">
                <a:solidFill>
                  <a:srgbClr val="FF0000"/>
                </a:solidFill>
              </a:rPr>
              <a:t>short sentences</a:t>
            </a:r>
          </a:p>
          <a:p>
            <a:r>
              <a:rPr lang="en-US" dirty="0" smtClean="0"/>
              <a:t>Use bullet points – use </a:t>
            </a:r>
            <a:r>
              <a:rPr lang="en-US" dirty="0" smtClean="0">
                <a:solidFill>
                  <a:srgbClr val="FF0000"/>
                </a:solidFill>
              </a:rPr>
              <a:t>keywords</a:t>
            </a:r>
          </a:p>
          <a:p>
            <a:endParaRPr lang="en-US" dirty="0" smtClean="0"/>
          </a:p>
          <a:p>
            <a:r>
              <a:rPr lang="en-US" sz="2800" b="0" i="1" dirty="0"/>
              <a:t>A long sentence, in which the writer delays the core to the middle of the sentence or in which the core is broken up so readers have to remember how the sentence started, is more difficult to read</a:t>
            </a:r>
            <a:r>
              <a:rPr lang="en-US" sz="2800" b="0" i="1" dirty="0" smtClean="0"/>
              <a:t>.</a:t>
            </a:r>
          </a:p>
          <a:p>
            <a:endParaRPr lang="en-US" sz="2800"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5</a:t>
            </a:fld>
            <a:endParaRPr lang="en-US" dirty="0"/>
          </a:p>
        </p:txBody>
      </p:sp>
      <p:sp>
        <p:nvSpPr>
          <p:cNvPr id="6" name="Title 5"/>
          <p:cNvSpPr>
            <a:spLocks noGrp="1"/>
          </p:cNvSpPr>
          <p:nvPr>
            <p:ph type="title"/>
          </p:nvPr>
        </p:nvSpPr>
        <p:spPr/>
        <p:txBody>
          <a:bodyPr/>
          <a:lstStyle/>
          <a:p>
            <a:r>
              <a:rPr lang="en-US" dirty="0" smtClean="0"/>
              <a:t>Be brief</a:t>
            </a:r>
            <a:endParaRPr lang="en-US" dirty="0"/>
          </a:p>
        </p:txBody>
      </p:sp>
    </p:spTree>
    <p:extLst>
      <p:ext uri="{BB962C8B-B14F-4D97-AF65-F5344CB8AC3E}">
        <p14:creationId xmlns:p14="http://schemas.microsoft.com/office/powerpoint/2010/main" val="3631092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Too much animation can become tiring</a:t>
            </a:r>
          </a:p>
          <a:p>
            <a:r>
              <a:rPr lang="en-US" dirty="0" smtClean="0"/>
              <a:t>If you animate too much then </a:t>
            </a:r>
          </a:p>
          <a:p>
            <a:r>
              <a:rPr lang="en-US" dirty="0" smtClean="0"/>
              <a:t>People might loose </a:t>
            </a:r>
          </a:p>
          <a:p>
            <a:r>
              <a:rPr lang="en-US" dirty="0"/>
              <a:t>t</a:t>
            </a:r>
            <a:r>
              <a:rPr lang="en-US" dirty="0" smtClean="0"/>
              <a:t>he </a:t>
            </a:r>
          </a:p>
          <a:p>
            <a:r>
              <a:rPr lang="en-US" dirty="0" smtClean="0"/>
              <a:t>Context of your talk</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6</a:t>
            </a:fld>
            <a:endParaRPr lang="en-US" dirty="0"/>
          </a:p>
        </p:txBody>
      </p:sp>
      <p:sp>
        <p:nvSpPr>
          <p:cNvPr id="6" name="Title 5"/>
          <p:cNvSpPr>
            <a:spLocks noGrp="1"/>
          </p:cNvSpPr>
          <p:nvPr>
            <p:ph type="title"/>
          </p:nvPr>
        </p:nvSpPr>
        <p:spPr/>
        <p:txBody>
          <a:bodyPr/>
          <a:lstStyle/>
          <a:p>
            <a:r>
              <a:rPr lang="en-US" dirty="0" smtClean="0"/>
              <a:t>Use animation cautiously</a:t>
            </a:r>
            <a:endParaRPr lang="en-US" dirty="0"/>
          </a:p>
        </p:txBody>
      </p:sp>
    </p:spTree>
    <p:extLst>
      <p:ext uri="{BB962C8B-B14F-4D97-AF65-F5344CB8AC3E}">
        <p14:creationId xmlns:p14="http://schemas.microsoft.com/office/powerpoint/2010/main" val="258445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anim calcmode="lin" valueType="num">
                                      <p:cBhvr>
                                        <p:cTn id="14"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15"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anim calcmode="lin" valueType="num">
                                      <p:cBhvr>
                                        <p:cTn id="20"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par>
                          <p:cTn id="22" fill="hold">
                            <p:stCondLst>
                              <p:cond delay="6000"/>
                            </p:stCondLst>
                            <p:childTnLst>
                              <p:par>
                                <p:cTn id="23" presetID="45"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2000"/>
                                        <p:tgtEl>
                                          <p:spTgt spid="2">
                                            <p:txEl>
                                              <p:pRg st="3" end="3"/>
                                            </p:txEl>
                                          </p:spTgt>
                                        </p:tgtEl>
                                      </p:cBhvr>
                                    </p:animEffect>
                                    <p:anim calcmode="lin" valueType="num">
                                      <p:cBhvr>
                                        <p:cTn id="26"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27" dur="2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par>
                          <p:cTn id="28" fill="hold">
                            <p:stCondLst>
                              <p:cond delay="8000"/>
                            </p:stCondLst>
                            <p:childTnLst>
                              <p:par>
                                <p:cTn id="29" presetID="45" presetClass="entr" presetSubtype="0"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2000"/>
                                        <p:tgtEl>
                                          <p:spTgt spid="2">
                                            <p:txEl>
                                              <p:pRg st="4" end="4"/>
                                            </p:txEl>
                                          </p:spTgt>
                                        </p:tgtEl>
                                      </p:cBhvr>
                                    </p:animEffect>
                                    <p:anim calcmode="lin" valueType="num">
                                      <p:cBhvr>
                                        <p:cTn id="32"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33"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dirty="0" smtClean="0"/>
              <a:t>Use Color </a:t>
            </a:r>
            <a:endParaRPr lang="en-US" altLang="en-US" sz="4000" dirty="0"/>
          </a:p>
        </p:txBody>
      </p:sp>
      <p:sp>
        <p:nvSpPr>
          <p:cNvPr id="12291" name="Rectangle 3"/>
          <p:cNvSpPr>
            <a:spLocks noGrp="1" noChangeArrowheads="1"/>
          </p:cNvSpPr>
          <p:nvPr>
            <p:ph type="body" idx="1"/>
          </p:nvPr>
        </p:nvSpPr>
        <p:spPr/>
        <p:txBody>
          <a:bodyPr>
            <a:normAutofit/>
          </a:bodyPr>
          <a:lstStyle/>
          <a:p>
            <a:pPr eaLnBrk="1" hangingPunct="1">
              <a:lnSpc>
                <a:spcPct val="90000"/>
              </a:lnSpc>
              <a:buFontTx/>
              <a:buNone/>
            </a:pPr>
            <a:endParaRPr lang="en-US" altLang="en-US" dirty="0"/>
          </a:p>
          <a:p>
            <a:pPr eaLnBrk="1" hangingPunct="1">
              <a:lnSpc>
                <a:spcPct val="90000"/>
              </a:lnSpc>
            </a:pPr>
            <a:r>
              <a:rPr lang="en-US" altLang="en-US" sz="3600" dirty="0" smtClean="0"/>
              <a:t>To emphasize the </a:t>
            </a:r>
            <a:r>
              <a:rPr lang="en-US" altLang="en-US" sz="3600" dirty="0" smtClean="0">
                <a:solidFill>
                  <a:srgbClr val="FF0000"/>
                </a:solidFill>
              </a:rPr>
              <a:t>important</a:t>
            </a:r>
            <a:r>
              <a:rPr lang="en-US" altLang="en-US" sz="3600" dirty="0" smtClean="0"/>
              <a:t> topics</a:t>
            </a:r>
          </a:p>
          <a:p>
            <a:pPr eaLnBrk="1" hangingPunct="1">
              <a:lnSpc>
                <a:spcPct val="90000"/>
              </a:lnSpc>
            </a:pPr>
            <a:r>
              <a:rPr lang="en-US" altLang="en-US" sz="3600" dirty="0" smtClean="0"/>
              <a:t>It helps readers grasp the </a:t>
            </a:r>
            <a:r>
              <a:rPr lang="en-US" altLang="en-US" sz="3600" dirty="0" smtClean="0">
                <a:solidFill>
                  <a:srgbClr val="FF0000"/>
                </a:solidFill>
              </a:rPr>
              <a:t>keywords</a:t>
            </a:r>
          </a:p>
          <a:p>
            <a:pPr marL="0" indent="0" eaLnBrk="1" hangingPunct="1">
              <a:lnSpc>
                <a:spcPct val="90000"/>
              </a:lnSpc>
              <a:buNone/>
            </a:pPr>
            <a:r>
              <a:rPr lang="en-US" altLang="en-US" sz="3600" dirty="0" smtClean="0"/>
              <a:t> </a:t>
            </a:r>
            <a:endParaRPr lang="en-US" altLang="en-US" sz="3600" dirty="0" smtClean="0"/>
          </a:p>
          <a:p>
            <a:pPr marL="0" indent="0" eaLnBrk="1" hangingPunct="1">
              <a:lnSpc>
                <a:spcPct val="90000"/>
              </a:lnSpc>
              <a:buNone/>
            </a:pPr>
            <a:r>
              <a:rPr lang="en-US" altLang="en-US" sz="3600" dirty="0" smtClean="0"/>
              <a:t>BUT </a:t>
            </a:r>
          </a:p>
          <a:p>
            <a:pPr eaLnBrk="1" hangingPunct="1">
              <a:lnSpc>
                <a:spcPct val="90000"/>
              </a:lnSpc>
            </a:pPr>
            <a:endParaRPr lang="en-US" altLang="en-US" sz="3600" dirty="0" smtClean="0"/>
          </a:p>
          <a:p>
            <a:pPr eaLnBrk="1" hangingPunct="1">
              <a:lnSpc>
                <a:spcPct val="90000"/>
              </a:lnSpc>
            </a:pPr>
            <a:r>
              <a:rPr lang="en-US" altLang="en-US" sz="3600" dirty="0" smtClean="0">
                <a:solidFill>
                  <a:srgbClr val="00B050"/>
                </a:solidFill>
              </a:rPr>
              <a:t>Do</a:t>
            </a:r>
            <a:r>
              <a:rPr lang="en-US" altLang="en-US" sz="3600" dirty="0" smtClean="0"/>
              <a:t> </a:t>
            </a:r>
            <a:r>
              <a:rPr lang="en-US" altLang="en-US" sz="3600" dirty="0" smtClean="0">
                <a:solidFill>
                  <a:srgbClr val="1BD8FF"/>
                </a:solidFill>
              </a:rPr>
              <a:t>not</a:t>
            </a:r>
            <a:r>
              <a:rPr lang="en-US" altLang="en-US" sz="3600" dirty="0" smtClean="0"/>
              <a:t> overdo </a:t>
            </a:r>
            <a:r>
              <a:rPr lang="en-US" altLang="en-US" sz="3600" dirty="0" smtClean="0">
                <a:solidFill>
                  <a:srgbClr val="FF0000"/>
                </a:solidFill>
              </a:rPr>
              <a:t>it</a:t>
            </a:r>
            <a:r>
              <a:rPr lang="en-US" altLang="en-US" sz="3600" dirty="0" smtClean="0"/>
              <a:t> </a:t>
            </a:r>
            <a:r>
              <a:rPr lang="en-US" altLang="en-US" sz="3600" dirty="0" smtClean="0">
                <a:solidFill>
                  <a:schemeClr val="accent1">
                    <a:lumMod val="40000"/>
                    <a:lumOff val="60000"/>
                  </a:schemeClr>
                </a:solidFill>
              </a:rPr>
              <a:t>– </a:t>
            </a:r>
            <a:r>
              <a:rPr lang="en-US" altLang="en-US" sz="3600" dirty="0" smtClean="0">
                <a:solidFill>
                  <a:srgbClr val="92D050"/>
                </a:solidFill>
              </a:rPr>
              <a:t>it</a:t>
            </a:r>
            <a:r>
              <a:rPr lang="en-US" altLang="en-US" sz="3600" dirty="0" smtClean="0">
                <a:solidFill>
                  <a:schemeClr val="accent1">
                    <a:lumMod val="40000"/>
                    <a:lumOff val="60000"/>
                  </a:schemeClr>
                </a:solidFill>
              </a:rPr>
              <a:t> </a:t>
            </a:r>
            <a:r>
              <a:rPr lang="en-US" altLang="en-US" sz="3600" dirty="0" smtClean="0">
                <a:solidFill>
                  <a:schemeClr val="accent6">
                    <a:lumMod val="40000"/>
                    <a:lumOff val="60000"/>
                  </a:schemeClr>
                </a:solidFill>
              </a:rPr>
              <a:t>may</a:t>
            </a:r>
            <a:r>
              <a:rPr lang="en-US" altLang="en-US" sz="3600" dirty="0" smtClean="0">
                <a:solidFill>
                  <a:schemeClr val="accent1">
                    <a:lumMod val="40000"/>
                    <a:lumOff val="60000"/>
                  </a:schemeClr>
                </a:solidFill>
              </a:rPr>
              <a:t> </a:t>
            </a:r>
            <a:r>
              <a:rPr lang="en-US" altLang="en-US" sz="3600" dirty="0" smtClean="0">
                <a:solidFill>
                  <a:srgbClr val="C00000"/>
                </a:solidFill>
              </a:rPr>
              <a:t>end</a:t>
            </a:r>
            <a:r>
              <a:rPr lang="en-US" altLang="en-US" sz="3600" dirty="0" smtClean="0">
                <a:solidFill>
                  <a:schemeClr val="accent1">
                    <a:lumMod val="40000"/>
                    <a:lumOff val="60000"/>
                  </a:schemeClr>
                </a:solidFill>
              </a:rPr>
              <a:t> </a:t>
            </a:r>
            <a:r>
              <a:rPr lang="en-US" altLang="en-US" sz="3600" dirty="0" smtClean="0">
                <a:solidFill>
                  <a:srgbClr val="C00000"/>
                </a:solidFill>
              </a:rPr>
              <a:t>up</a:t>
            </a:r>
            <a:r>
              <a:rPr lang="en-US" altLang="en-US" sz="3600" dirty="0" smtClean="0">
                <a:solidFill>
                  <a:schemeClr val="accent1">
                    <a:lumMod val="40000"/>
                    <a:lumOff val="60000"/>
                  </a:schemeClr>
                </a:solidFill>
              </a:rPr>
              <a:t> </a:t>
            </a:r>
            <a:r>
              <a:rPr lang="en-US" altLang="en-US" sz="3600" dirty="0" smtClean="0">
                <a:solidFill>
                  <a:srgbClr val="941651"/>
                </a:solidFill>
              </a:rPr>
              <a:t>looking</a:t>
            </a:r>
            <a:r>
              <a:rPr lang="en-US" altLang="en-US" sz="3600" dirty="0" smtClean="0">
                <a:solidFill>
                  <a:schemeClr val="accent1">
                    <a:lumMod val="40000"/>
                    <a:lumOff val="60000"/>
                  </a:schemeClr>
                </a:solidFill>
              </a:rPr>
              <a:t> </a:t>
            </a:r>
            <a:r>
              <a:rPr lang="en-US" altLang="en-US" sz="3600" dirty="0" smtClean="0">
                <a:solidFill>
                  <a:srgbClr val="8CF896"/>
                </a:solidFill>
              </a:rPr>
              <a:t>like</a:t>
            </a:r>
            <a:r>
              <a:rPr lang="en-US" altLang="en-US" sz="3600" dirty="0" smtClean="0">
                <a:solidFill>
                  <a:schemeClr val="accent1">
                    <a:lumMod val="40000"/>
                    <a:lumOff val="60000"/>
                  </a:schemeClr>
                </a:solidFill>
              </a:rPr>
              <a:t> a </a:t>
            </a:r>
            <a:r>
              <a:rPr lang="en-US" altLang="en-US" sz="3600" dirty="0" smtClean="0"/>
              <a:t>clown</a:t>
            </a:r>
          </a:p>
          <a:p>
            <a:pPr eaLnBrk="1" hangingPunct="1">
              <a:lnSpc>
                <a:spcPct val="90000"/>
              </a:lnSpc>
            </a:pPr>
            <a:r>
              <a:rPr lang="en-US" altLang="en-US" sz="3600" dirty="0" smtClean="0">
                <a:ln w="22225">
                  <a:solidFill>
                    <a:schemeClr val="accent2"/>
                  </a:solidFill>
                  <a:prstDash val="solid"/>
                </a:ln>
                <a:solidFill>
                  <a:srgbClr val="00B050"/>
                </a:solidFill>
              </a:rPr>
              <a:t>CIRCO</a:t>
            </a:r>
            <a:r>
              <a:rPr lang="en-US" altLang="en-US" sz="3600" dirty="0" smtClean="0">
                <a:ln w="22225">
                  <a:solidFill>
                    <a:schemeClr val="accent2"/>
                  </a:solidFill>
                  <a:prstDash val="solid"/>
                </a:ln>
                <a:solidFill>
                  <a:schemeClr val="accent2">
                    <a:lumMod val="40000"/>
                    <a:lumOff val="60000"/>
                  </a:schemeClr>
                </a:solidFill>
              </a:rPr>
              <a:t> </a:t>
            </a:r>
            <a:r>
              <a:rPr lang="en-US" altLang="en-US" sz="3600" dirty="0" smtClean="0">
                <a:ln w="22225">
                  <a:solidFill>
                    <a:schemeClr val="accent2"/>
                  </a:solidFill>
                  <a:prstDash val="solid"/>
                </a:ln>
                <a:solidFill>
                  <a:srgbClr val="FF0000"/>
                </a:solidFill>
              </a:rPr>
              <a:t>MEDRANO!!!</a:t>
            </a:r>
            <a:r>
              <a:rPr lang="en-US" altLang="en-US" sz="3600" dirty="0" smtClean="0">
                <a:ln w="22225">
                  <a:solidFill>
                    <a:schemeClr val="accent2"/>
                  </a:solidFill>
                  <a:prstDash val="solid"/>
                </a:ln>
                <a:solidFill>
                  <a:schemeClr val="accent2">
                    <a:lumMod val="40000"/>
                    <a:lumOff val="60000"/>
                  </a:schemeClr>
                </a:solidFill>
              </a:rPr>
              <a:t> </a:t>
            </a:r>
            <a:endParaRPr lang="en-US" altLang="en-US" sz="3600" dirty="0" smtClean="0"/>
          </a:p>
        </p:txBody>
      </p:sp>
    </p:spTree>
    <p:extLst>
      <p:ext uri="{BB962C8B-B14F-4D97-AF65-F5344CB8AC3E}">
        <p14:creationId xmlns:p14="http://schemas.microsoft.com/office/powerpoint/2010/main" val="1077453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800" dirty="0" smtClean="0"/>
              <a:t>Use illustrations</a:t>
            </a:r>
            <a:endParaRPr lang="en-US" altLang="en-US" sz="4800" dirty="0"/>
          </a:p>
        </p:txBody>
      </p:sp>
      <p:sp>
        <p:nvSpPr>
          <p:cNvPr id="13315" name="Rectangle 3"/>
          <p:cNvSpPr>
            <a:spLocks noGrp="1" noChangeArrowheads="1"/>
          </p:cNvSpPr>
          <p:nvPr>
            <p:ph type="body" idx="1"/>
          </p:nvPr>
        </p:nvSpPr>
        <p:spPr>
          <a:xfrm>
            <a:off x="143768" y="1115541"/>
            <a:ext cx="9575588" cy="1569159"/>
          </a:xfrm>
        </p:spPr>
        <p:txBody>
          <a:bodyPr>
            <a:normAutofit/>
          </a:bodyPr>
          <a:lstStyle/>
          <a:p>
            <a:pPr eaLnBrk="1" hangingPunct="1">
              <a:lnSpc>
                <a:spcPct val="80000"/>
              </a:lnSpc>
            </a:pPr>
            <a:r>
              <a:rPr lang="en-US" altLang="en-US" sz="4000" dirty="0" smtClean="0"/>
              <a:t>Pictures – Graphs Charts</a:t>
            </a:r>
            <a:endParaRPr lang="en-US" altLang="en-US" sz="4000" dirty="0" smtClean="0"/>
          </a:p>
          <a:p>
            <a:pPr lvl="1">
              <a:lnSpc>
                <a:spcPct val="80000"/>
              </a:lnSpc>
            </a:pPr>
            <a:r>
              <a:rPr lang="en-US" altLang="en-US" sz="3600" dirty="0" smtClean="0"/>
              <a:t>A picture is a thousand words!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7582" y="2915741"/>
            <a:ext cx="5145340" cy="3637916"/>
          </a:xfrm>
          <a:prstGeom prst="rect">
            <a:avLst/>
          </a:prstGeom>
        </p:spPr>
      </p:pic>
    </p:spTree>
    <p:extLst>
      <p:ext uri="{BB962C8B-B14F-4D97-AF65-F5344CB8AC3E}">
        <p14:creationId xmlns:p14="http://schemas.microsoft.com/office/powerpoint/2010/main" val="3020954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792" y="1115541"/>
            <a:ext cx="9324948" cy="2880320"/>
          </a:xfrm>
        </p:spPr>
        <p:txBody>
          <a:bodyPr/>
          <a:lstStyle/>
          <a:p>
            <a:r>
              <a:rPr lang="en-US" altLang="en-US" dirty="0" smtClean="0"/>
              <a:t>“Connect” with your audience</a:t>
            </a:r>
            <a:endParaRPr lang="en-US" altLang="en-US" dirty="0"/>
          </a:p>
          <a:p>
            <a:r>
              <a:rPr lang="en-US" altLang="en-US" dirty="0" smtClean="0"/>
              <a:t>Do not block the screen</a:t>
            </a:r>
            <a:endParaRPr lang="en-US" altLang="en-US" dirty="0"/>
          </a:p>
          <a:p>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markatos@csd.uoc.gr</a:t>
            </a:r>
            <a:endParaRPr lang="en-US" dirty="0"/>
          </a:p>
        </p:txBody>
      </p:sp>
      <p:sp>
        <p:nvSpPr>
          <p:cNvPr id="5" name="Slide Number Placeholder 4"/>
          <p:cNvSpPr>
            <a:spLocks noGrp="1"/>
          </p:cNvSpPr>
          <p:nvPr>
            <p:ph type="sldNum" sz="quarter" idx="12"/>
          </p:nvPr>
        </p:nvSpPr>
        <p:spPr/>
        <p:txBody>
          <a:bodyPr/>
          <a:lstStyle/>
          <a:p>
            <a:fld id="{08F0F005-193E-7341-95E0-C707C7D418AB}" type="slidenum">
              <a:rPr lang="en-US" smtClean="0"/>
              <a:pPr/>
              <a:t>9</a:t>
            </a:fld>
            <a:endParaRPr lang="en-US" dirty="0"/>
          </a:p>
        </p:txBody>
      </p:sp>
      <p:sp>
        <p:nvSpPr>
          <p:cNvPr id="6" name="Title 5"/>
          <p:cNvSpPr>
            <a:spLocks noGrp="1"/>
          </p:cNvSpPr>
          <p:nvPr>
            <p:ph type="title"/>
          </p:nvPr>
        </p:nvSpPr>
        <p:spPr/>
        <p:txBody>
          <a:bodyPr/>
          <a:lstStyle/>
          <a:p>
            <a:r>
              <a:rPr lang="en-US" dirty="0" smtClean="0"/>
              <a:t>Make eye contact</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8144" y="3563813"/>
            <a:ext cx="4572000" cy="3048000"/>
          </a:xfrm>
          <a:prstGeom prst="rect">
            <a:avLst/>
          </a:prstGeom>
        </p:spPr>
      </p:pic>
    </p:spTree>
    <p:extLst>
      <p:ext uri="{BB962C8B-B14F-4D97-AF65-F5344CB8AC3E}">
        <p14:creationId xmlns:p14="http://schemas.microsoft.com/office/powerpoint/2010/main" val="2191928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as_1">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Pct val="75000"/>
          <a:buFont typeface="Wingdings" charset="2"/>
          <a:buChar char="q"/>
          <a:tabLst/>
          <a:defRPr kumimoji="0" lang="en-US" sz="2800" b="0" i="0" u="none" strike="noStrike" cap="none" normalizeH="0" baseline="0">
            <a:ln>
              <a:noFill/>
            </a:ln>
            <a:solidFill>
              <a:srgbClr val="008000"/>
            </a:solidFill>
            <a:effectLst/>
            <a:latin typeface="Comic Sans MS"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Pct val="75000"/>
          <a:buFont typeface="Wingdings" charset="2"/>
          <a:buChar char="q"/>
          <a:tabLst/>
          <a:defRPr kumimoji="0" lang="en-US" sz="2800" b="0" i="0" u="none" strike="noStrike" cap="none" normalizeH="0" baseline="0">
            <a:ln>
              <a:noFill/>
            </a:ln>
            <a:solidFill>
              <a:srgbClr val="008000"/>
            </a:solidFill>
            <a:effectLst/>
            <a:latin typeface="Comic Sans MS"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{3AAE6209-AC85-BB4E-8178-A6134CA6B1A1}tf16401369</Template>
  <TotalTime>6250</TotalTime>
  <Words>840</Words>
  <Application>Microsoft Office PowerPoint</Application>
  <PresentationFormat>Custom</PresentationFormat>
  <Paragraphs>207</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Microsoft JhengHei</vt:lpstr>
      <vt:lpstr>ＭＳ Ｐゴシック</vt:lpstr>
      <vt:lpstr>Arial</vt:lpstr>
      <vt:lpstr>Calibri</vt:lpstr>
      <vt:lpstr>DejaVu Sans</vt:lpstr>
      <vt:lpstr>Times New Roman</vt:lpstr>
      <vt:lpstr>Wingdings</vt:lpstr>
      <vt:lpstr>bilas_1</vt:lpstr>
      <vt:lpstr>How to give a talk</vt:lpstr>
      <vt:lpstr>Roadmap</vt:lpstr>
      <vt:lpstr>Do not cram everything together</vt:lpstr>
      <vt:lpstr>Be Neat</vt:lpstr>
      <vt:lpstr>Be brief</vt:lpstr>
      <vt:lpstr>Use animation cautiously</vt:lpstr>
      <vt:lpstr>Use Color </vt:lpstr>
      <vt:lpstr>Use illustrations</vt:lpstr>
      <vt:lpstr>Make eye contact</vt:lpstr>
      <vt:lpstr>What to do if a talk is getting long?</vt:lpstr>
      <vt:lpstr>Practice </vt:lpstr>
      <vt:lpstr>Roadmap</vt:lpstr>
      <vt:lpstr>Some more advice</vt:lpstr>
      <vt:lpstr>Do you want to give this talk? </vt:lpstr>
      <vt:lpstr>Why are you giving this talk?</vt:lpstr>
      <vt:lpstr>Who are you giving the talk for? </vt:lpstr>
      <vt:lpstr>Who  is your audience? </vt:lpstr>
      <vt:lpstr>What do I want the attendees   to say after the talk? </vt:lpstr>
      <vt:lpstr>What do you want the audience to remember?</vt:lpstr>
      <vt:lpstr>How to handle questions</vt:lpstr>
      <vt:lpstr>How to handle an argument</vt:lpstr>
      <vt:lpstr>Roadmap</vt:lpstr>
      <vt:lpstr>Summary</vt:lpstr>
      <vt:lpstr>Take Home Assignment</vt:lpstr>
      <vt:lpstr>How to give a talk</vt:lpstr>
      <vt:lpstr>Credit</vt:lpstr>
    </vt:vector>
  </TitlesOfParts>
  <Company>FORTH-ICS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Angelos Bilas</dc:creator>
  <cp:lastModifiedBy>Evangelos</cp:lastModifiedBy>
  <cp:revision>6641</cp:revision>
  <cp:lastPrinted>1601-01-01T00:00:00Z</cp:lastPrinted>
  <dcterms:created xsi:type="dcterms:W3CDTF">2010-05-10T08:31:25Z</dcterms:created>
  <dcterms:modified xsi:type="dcterms:W3CDTF">2019-10-09T18:36:55Z</dcterms:modified>
</cp:coreProperties>
</file>